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Lst>
  <p:notesMasterIdLst>
    <p:notesMasterId r:id="rId132"/>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524" r:id="rId37"/>
    <p:sldId id="525" r:id="rId38"/>
    <p:sldId id="526" r:id="rId39"/>
    <p:sldId id="527" r:id="rId40"/>
    <p:sldId id="539" r:id="rId41"/>
    <p:sldId id="538" r:id="rId42"/>
    <p:sldId id="528" r:id="rId43"/>
    <p:sldId id="529" r:id="rId44"/>
    <p:sldId id="530" r:id="rId45"/>
    <p:sldId id="531" r:id="rId46"/>
    <p:sldId id="532" r:id="rId47"/>
    <p:sldId id="533" r:id="rId48"/>
    <p:sldId id="537" r:id="rId49"/>
    <p:sldId id="491" r:id="rId50"/>
    <p:sldId id="492" r:id="rId51"/>
    <p:sldId id="493" r:id="rId52"/>
    <p:sldId id="494" r:id="rId53"/>
    <p:sldId id="495" r:id="rId54"/>
    <p:sldId id="496" r:id="rId55"/>
    <p:sldId id="497" r:id="rId56"/>
    <p:sldId id="534" r:id="rId57"/>
    <p:sldId id="535" r:id="rId58"/>
    <p:sldId id="420" r:id="rId59"/>
    <p:sldId id="405" r:id="rId60"/>
    <p:sldId id="406" r:id="rId61"/>
    <p:sldId id="407" r:id="rId62"/>
    <p:sldId id="408" r:id="rId63"/>
    <p:sldId id="409" r:id="rId64"/>
    <p:sldId id="410" r:id="rId65"/>
    <p:sldId id="411" r:id="rId66"/>
    <p:sldId id="412" r:id="rId67"/>
    <p:sldId id="413" r:id="rId68"/>
    <p:sldId id="414" r:id="rId69"/>
    <p:sldId id="522" r:id="rId70"/>
    <p:sldId id="416" r:id="rId71"/>
    <p:sldId id="504" r:id="rId72"/>
    <p:sldId id="505" r:id="rId73"/>
    <p:sldId id="506" r:id="rId74"/>
    <p:sldId id="507" r:id="rId75"/>
    <p:sldId id="508" r:id="rId76"/>
    <p:sldId id="509" r:id="rId77"/>
    <p:sldId id="510" r:id="rId78"/>
    <p:sldId id="511" r:id="rId79"/>
    <p:sldId id="512" r:id="rId80"/>
    <p:sldId id="513" r:id="rId81"/>
    <p:sldId id="514" r:id="rId82"/>
    <p:sldId id="515" r:id="rId83"/>
    <p:sldId id="516" r:id="rId84"/>
    <p:sldId id="517" r:id="rId85"/>
    <p:sldId id="519" r:id="rId86"/>
    <p:sldId id="321" r:id="rId87"/>
    <p:sldId id="443" r:id="rId88"/>
    <p:sldId id="444" r:id="rId89"/>
    <p:sldId id="445" r:id="rId90"/>
    <p:sldId id="446" r:id="rId91"/>
    <p:sldId id="447" r:id="rId92"/>
    <p:sldId id="448" r:id="rId93"/>
    <p:sldId id="449" r:id="rId94"/>
    <p:sldId id="450" r:id="rId95"/>
    <p:sldId id="322" r:id="rId96"/>
    <p:sldId id="457" r:id="rId97"/>
    <p:sldId id="458" r:id="rId98"/>
    <p:sldId id="459" r:id="rId99"/>
    <p:sldId id="460" r:id="rId100"/>
    <p:sldId id="461" r:id="rId101"/>
    <p:sldId id="462" r:id="rId102"/>
    <p:sldId id="463" r:id="rId103"/>
    <p:sldId id="464" r:id="rId104"/>
    <p:sldId id="465" r:id="rId105"/>
    <p:sldId id="466" r:id="rId106"/>
    <p:sldId id="467" r:id="rId107"/>
    <p:sldId id="468" r:id="rId108"/>
    <p:sldId id="536" r:id="rId109"/>
    <p:sldId id="469" r:id="rId110"/>
    <p:sldId id="523" r:id="rId111"/>
    <p:sldId id="470" r:id="rId112"/>
    <p:sldId id="471" r:id="rId113"/>
    <p:sldId id="472" r:id="rId114"/>
    <p:sldId id="473" r:id="rId115"/>
    <p:sldId id="474" r:id="rId116"/>
    <p:sldId id="475" r:id="rId117"/>
    <p:sldId id="476" r:id="rId118"/>
    <p:sldId id="477" r:id="rId119"/>
    <p:sldId id="478" r:id="rId120"/>
    <p:sldId id="479" r:id="rId121"/>
    <p:sldId id="480" r:id="rId122"/>
    <p:sldId id="481" r:id="rId123"/>
    <p:sldId id="482" r:id="rId124"/>
    <p:sldId id="483" r:id="rId125"/>
    <p:sldId id="484" r:id="rId126"/>
    <p:sldId id="485" r:id="rId127"/>
    <p:sldId id="486" r:id="rId128"/>
    <p:sldId id="487" r:id="rId129"/>
    <p:sldId id="488" r:id="rId130"/>
    <p:sldId id="490" r:id="rId1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2" d="100"/>
          <a:sy n="72" d="100"/>
        </p:scale>
        <p:origin x="56" y="84"/>
      </p:cViewPr>
      <p:guideLst>
        <p:guide orient="horz" pos="2183"/>
        <p:guide pos="3840"/>
      </p:guideLst>
    </p:cSldViewPr>
  </p:slideViewPr>
  <p:notesTextViewPr>
    <p:cViewPr>
      <p:scale>
        <a:sx n="3" d="2"/>
        <a:sy n="3" d="2"/>
      </p:scale>
      <p:origin x="0" y="0"/>
    </p:cViewPr>
  </p:notesTextViewPr>
  <p:sorterViewPr>
    <p:cViewPr varScale="1">
      <p:scale>
        <a:sx n="1" d="1"/>
        <a:sy n="1" d="1"/>
      </p:scale>
      <p:origin x="0" y="-1249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presProps" Target="presProps.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slide" Target="slides/slide115.xml"/><Relationship Id="rId13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slide" Target="slides/slide11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slide" Target="slides/slide119.xml"/><Relationship Id="rId13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smtClean="0"/>
            <a:t>고급 </a:t>
          </a:r>
          <a:r>
            <a:rPr lang="ko-KR" altLang="en-US" b="1" dirty="0" smtClean="0"/>
            <a:t>소프트웨어 </a:t>
          </a:r>
          <a:r>
            <a:rPr lang="ko-KR" b="1" dirty="0" smtClean="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smtClean="0"/>
            <a:t>고급엔지니어링 강좌</a:t>
          </a:r>
          <a:r>
            <a:rPr lang="en-US" b="1" dirty="0" smtClean="0"/>
            <a:t>/</a:t>
          </a:r>
          <a:r>
            <a:rPr lang="ko-KR" b="1" dirty="0" smtClean="0"/>
            <a:t>워크숍 </a:t>
          </a:r>
          <a:r>
            <a:rPr lang="en-US" b="1" dirty="0" smtClean="0"/>
            <a:t>– </a:t>
          </a:r>
          <a:r>
            <a:rPr lang="en-US" b="1" dirty="0" err="1" smtClean="0"/>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smtClean="0"/>
            <a:t>웹 기반 서비스</a:t>
          </a:r>
          <a:r>
            <a:rPr lang="en-US" b="1" smtClean="0"/>
            <a:t>(SaaS)</a:t>
          </a:r>
          <a:r>
            <a:rPr lang="ko-KR" b="1" smtClean="0"/>
            <a:t>개발을 위한 </a:t>
          </a:r>
          <a:r>
            <a:rPr lang="en-US" b="1" smtClean="0"/>
            <a:t>DevOps </a:t>
          </a:r>
          <a:r>
            <a:rPr lang="ko-KR" b="1" smtClean="0"/>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smtClean="0"/>
            <a:t>고급 엔지니어 경력</a:t>
          </a:r>
          <a:r>
            <a:rPr lang="en-US" b="1" dirty="0" smtClean="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smtClean="0"/>
            <a:t>클라우드</a:t>
          </a:r>
          <a:r>
            <a:rPr lang="ko-KR" b="1" dirty="0" smtClean="0"/>
            <a:t> 인프라에 강한 </a:t>
          </a:r>
          <a:r>
            <a:rPr lang="ko-KR" b="1" dirty="0" err="1" smtClean="0"/>
            <a:t>풀스택</a:t>
          </a:r>
          <a:r>
            <a:rPr lang="ko-KR" b="1" dirty="0" smtClean="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smtClean="0"/>
            <a:t>Front-end </a:t>
          </a:r>
          <a:r>
            <a:rPr lang="ko-KR" b="1" dirty="0" smtClean="0"/>
            <a:t>에 강한 </a:t>
          </a:r>
          <a:r>
            <a:rPr lang="ko-KR" b="1" dirty="0" err="1" smtClean="0"/>
            <a:t>풀스택</a:t>
          </a:r>
          <a:r>
            <a:rPr lang="ko-KR" b="1" dirty="0" smtClean="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smtClean="0"/>
            <a:t>Back-end </a:t>
          </a:r>
          <a:r>
            <a:rPr lang="ko-KR" b="1" smtClean="0"/>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smtClean="0"/>
            <a:t>SaaS </a:t>
          </a:r>
          <a:r>
            <a:rPr lang="ko-KR" b="1" smtClean="0"/>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t>
        <a:bodyPr/>
        <a:lstStyle/>
        <a:p>
          <a:pPr latinLnBrk="1"/>
          <a:endParaRPr lang="ko-KR" altLang="en-US"/>
        </a:p>
      </dgm:t>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t>
        <a:bodyPr/>
        <a:lstStyle/>
        <a:p>
          <a:pPr latinLnBrk="1"/>
          <a:endParaRPr lang="ko-KR" altLang="en-US"/>
        </a:p>
      </dgm:t>
    </dgm:pt>
    <dgm:pt modelId="{7621579F-9089-4F62-BF7B-C1E274BEC7D4}" type="pres">
      <dgm:prSet presAssocID="{4B65F990-494E-4A6E-B00E-1F0F45B2346F}" presName="titleText1" presStyleLbl="fgAcc0" presStyleIdx="0" presStyleCnt="1">
        <dgm:presLayoutVars>
          <dgm:chMax val="0"/>
          <dgm:chPref val="0"/>
        </dgm:presLayoutVars>
      </dgm:prSet>
      <dgm:spPr/>
      <dgm:t>
        <a:bodyPr/>
        <a:lstStyle/>
        <a:p>
          <a:pPr latinLnBrk="1"/>
          <a:endParaRPr lang="ko-KR" altLang="en-US"/>
        </a:p>
      </dgm:t>
    </dgm:pt>
    <dgm:pt modelId="{00F79DAB-CBDD-4744-BE7A-66BA56B7FC21}" type="pres">
      <dgm:prSet presAssocID="{4B65F990-494E-4A6E-B00E-1F0F45B2346F}" presName="rootConnector1" presStyleLbl="node1" presStyleIdx="0" presStyleCnt="7"/>
      <dgm:spPr/>
      <dgm:t>
        <a:bodyPr/>
        <a:lstStyle/>
        <a:p>
          <a:pPr latinLnBrk="1"/>
          <a:endParaRPr lang="ko-KR" altLang="en-US"/>
        </a:p>
      </dgm:t>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t>
        <a:bodyPr/>
        <a:lstStyle/>
        <a:p>
          <a:pPr latinLnBrk="1"/>
          <a:endParaRPr lang="ko-KR" altLang="en-US"/>
        </a:p>
      </dgm:t>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t>
        <a:bodyPr/>
        <a:lstStyle/>
        <a:p>
          <a:pPr latinLnBrk="1"/>
          <a:endParaRPr lang="ko-KR" altLang="en-US"/>
        </a:p>
      </dgm:t>
    </dgm:pt>
    <dgm:pt modelId="{373AACCC-898F-4F73-AE7C-F112B13573D3}" type="pres">
      <dgm:prSet presAssocID="{01FB3C65-CB5E-4910-817A-52C87B14422A}" presName="titleText2" presStyleLbl="fgAcc1" presStyleIdx="0" presStyleCnt="7">
        <dgm:presLayoutVars>
          <dgm:chMax val="0"/>
          <dgm:chPref val="0"/>
        </dgm:presLayoutVars>
      </dgm:prSet>
      <dgm:spPr/>
      <dgm:t>
        <a:bodyPr/>
        <a:lstStyle/>
        <a:p>
          <a:pPr latinLnBrk="1"/>
          <a:endParaRPr lang="ko-KR" altLang="en-US"/>
        </a:p>
      </dgm:t>
    </dgm:pt>
    <dgm:pt modelId="{2A6C4201-8474-4ADA-8230-FBD4EE2372AE}" type="pres">
      <dgm:prSet presAssocID="{01FB3C65-CB5E-4910-817A-52C87B14422A}" presName="rootConnector" presStyleLbl="node2" presStyleIdx="0" presStyleCnt="0"/>
      <dgm:spPr/>
      <dgm:t>
        <a:bodyPr/>
        <a:lstStyle/>
        <a:p>
          <a:pPr latinLnBrk="1"/>
          <a:endParaRPr lang="ko-KR" altLang="en-US"/>
        </a:p>
      </dgm:t>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t>
        <a:bodyPr/>
        <a:lstStyle/>
        <a:p>
          <a:pPr latinLnBrk="1"/>
          <a:endParaRPr lang="ko-KR" altLang="en-US"/>
        </a:p>
      </dgm:t>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t>
        <a:bodyPr/>
        <a:lstStyle/>
        <a:p>
          <a:pPr latinLnBrk="1"/>
          <a:endParaRPr lang="ko-KR" altLang="en-US"/>
        </a:p>
      </dgm:t>
    </dgm:pt>
    <dgm:pt modelId="{BDF1A84A-D52B-4BBB-BFF8-57BE6AC89D41}" type="pres">
      <dgm:prSet presAssocID="{F50BC272-169D-4222-B668-01695CE87201}" presName="titleText2" presStyleLbl="fgAcc1" presStyleIdx="1" presStyleCnt="7">
        <dgm:presLayoutVars>
          <dgm:chMax val="0"/>
          <dgm:chPref val="0"/>
        </dgm:presLayoutVars>
      </dgm:prSet>
      <dgm:spPr/>
      <dgm:t>
        <a:bodyPr/>
        <a:lstStyle/>
        <a:p>
          <a:pPr latinLnBrk="1"/>
          <a:endParaRPr lang="ko-KR" altLang="en-US"/>
        </a:p>
      </dgm:t>
    </dgm:pt>
    <dgm:pt modelId="{5F29615B-80A7-4030-B601-EC33011D56AA}" type="pres">
      <dgm:prSet presAssocID="{F50BC272-169D-4222-B668-01695CE87201}" presName="rootConnector" presStyleLbl="node3" presStyleIdx="0" presStyleCnt="0"/>
      <dgm:spPr/>
      <dgm:t>
        <a:bodyPr/>
        <a:lstStyle/>
        <a:p>
          <a:pPr latinLnBrk="1"/>
          <a:endParaRPr lang="ko-KR" altLang="en-US"/>
        </a:p>
      </dgm:t>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t>
        <a:bodyPr/>
        <a:lstStyle/>
        <a:p>
          <a:pPr latinLnBrk="1"/>
          <a:endParaRPr lang="ko-KR" altLang="en-US"/>
        </a:p>
      </dgm:t>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t>
        <a:bodyPr/>
        <a:lstStyle/>
        <a:p>
          <a:pPr latinLnBrk="1"/>
          <a:endParaRPr lang="ko-KR" altLang="en-US"/>
        </a:p>
      </dgm:t>
    </dgm:pt>
    <dgm:pt modelId="{8F3F92DC-1D11-4DA7-BCE8-525B36ABE78E}" type="pres">
      <dgm:prSet presAssocID="{DE952D04-D2FA-466A-B9D8-B5DA78F77C82}" presName="titleText2" presStyleLbl="fgAcc1" presStyleIdx="2" presStyleCnt="7">
        <dgm:presLayoutVars>
          <dgm:chMax val="0"/>
          <dgm:chPref val="0"/>
        </dgm:presLayoutVars>
      </dgm:prSet>
      <dgm:spPr/>
      <dgm:t>
        <a:bodyPr/>
        <a:lstStyle/>
        <a:p>
          <a:pPr latinLnBrk="1"/>
          <a:endParaRPr lang="ko-KR" altLang="en-US"/>
        </a:p>
      </dgm:t>
    </dgm:pt>
    <dgm:pt modelId="{8CF54EEA-600E-4352-926E-3A198E6BFDA6}" type="pres">
      <dgm:prSet presAssocID="{DE952D04-D2FA-466A-B9D8-B5DA78F77C82}" presName="rootConnector" presStyleLbl="node2" presStyleIdx="0" presStyleCnt="0"/>
      <dgm:spPr/>
      <dgm:t>
        <a:bodyPr/>
        <a:lstStyle/>
        <a:p>
          <a:pPr latinLnBrk="1"/>
          <a:endParaRPr lang="ko-KR" altLang="en-US"/>
        </a:p>
      </dgm:t>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t>
        <a:bodyPr/>
        <a:lstStyle/>
        <a:p>
          <a:pPr latinLnBrk="1"/>
          <a:endParaRPr lang="ko-KR" altLang="en-US"/>
        </a:p>
      </dgm:t>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t>
        <a:bodyPr/>
        <a:lstStyle/>
        <a:p>
          <a:pPr latinLnBrk="1"/>
          <a:endParaRPr lang="ko-KR" altLang="en-US"/>
        </a:p>
      </dgm:t>
    </dgm:pt>
    <dgm:pt modelId="{E43AD206-7529-4E65-BF48-9178575E999A}" type="pres">
      <dgm:prSet presAssocID="{442EB89A-E1A5-4699-8F1E-B83273F922E9}" presName="titleText2" presStyleLbl="fgAcc1" presStyleIdx="3" presStyleCnt="7">
        <dgm:presLayoutVars>
          <dgm:chMax val="0"/>
          <dgm:chPref val="0"/>
        </dgm:presLayoutVars>
      </dgm:prSet>
      <dgm:spPr/>
      <dgm:t>
        <a:bodyPr/>
        <a:lstStyle/>
        <a:p>
          <a:pPr latinLnBrk="1"/>
          <a:endParaRPr lang="ko-KR" altLang="en-US"/>
        </a:p>
      </dgm:t>
    </dgm:pt>
    <dgm:pt modelId="{6A4FF890-6A57-48CE-9BA1-28DF09FE1602}" type="pres">
      <dgm:prSet presAssocID="{442EB89A-E1A5-4699-8F1E-B83273F922E9}" presName="rootConnector" presStyleLbl="node3" presStyleIdx="0" presStyleCnt="0"/>
      <dgm:spPr/>
      <dgm:t>
        <a:bodyPr/>
        <a:lstStyle/>
        <a:p>
          <a:pPr latinLnBrk="1"/>
          <a:endParaRPr lang="ko-KR" altLang="en-US"/>
        </a:p>
      </dgm:t>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t>
        <a:bodyPr/>
        <a:lstStyle/>
        <a:p>
          <a:pPr latinLnBrk="1"/>
          <a:endParaRPr lang="ko-KR" altLang="en-US"/>
        </a:p>
      </dgm:t>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t>
        <a:bodyPr/>
        <a:lstStyle/>
        <a:p>
          <a:pPr latinLnBrk="1"/>
          <a:endParaRPr lang="ko-KR" altLang="en-US"/>
        </a:p>
      </dgm:t>
    </dgm:pt>
    <dgm:pt modelId="{982E8B7D-E0BE-40BC-993B-805760E8C562}" type="pres">
      <dgm:prSet presAssocID="{E62A460A-0CA2-45E8-8301-707793203711}" presName="titleText2" presStyleLbl="fgAcc1" presStyleIdx="4" presStyleCnt="7">
        <dgm:presLayoutVars>
          <dgm:chMax val="0"/>
          <dgm:chPref val="0"/>
        </dgm:presLayoutVars>
      </dgm:prSet>
      <dgm:spPr/>
      <dgm:t>
        <a:bodyPr/>
        <a:lstStyle/>
        <a:p>
          <a:pPr latinLnBrk="1"/>
          <a:endParaRPr lang="ko-KR" altLang="en-US"/>
        </a:p>
      </dgm:t>
    </dgm:pt>
    <dgm:pt modelId="{BF5F866D-D9BE-4578-AA9C-AC3188CE074C}" type="pres">
      <dgm:prSet presAssocID="{E62A460A-0CA2-45E8-8301-707793203711}" presName="rootConnector" presStyleLbl="node3" presStyleIdx="0" presStyleCnt="0"/>
      <dgm:spPr/>
      <dgm:t>
        <a:bodyPr/>
        <a:lstStyle/>
        <a:p>
          <a:pPr latinLnBrk="1"/>
          <a:endParaRPr lang="ko-KR" altLang="en-US"/>
        </a:p>
      </dgm:t>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t>
        <a:bodyPr/>
        <a:lstStyle/>
        <a:p>
          <a:pPr latinLnBrk="1"/>
          <a:endParaRPr lang="ko-KR" altLang="en-US"/>
        </a:p>
      </dgm:t>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t>
        <a:bodyPr/>
        <a:lstStyle/>
        <a:p>
          <a:pPr latinLnBrk="1"/>
          <a:endParaRPr lang="ko-KR" altLang="en-US"/>
        </a:p>
      </dgm:t>
    </dgm:pt>
    <dgm:pt modelId="{CAD5FED6-6CF4-4818-A399-AEAFA7560A72}" type="pres">
      <dgm:prSet presAssocID="{677A4651-4A00-4C0F-B16D-E30BF9BEDA80}" presName="titleText2" presStyleLbl="fgAcc1" presStyleIdx="5" presStyleCnt="7">
        <dgm:presLayoutVars>
          <dgm:chMax val="0"/>
          <dgm:chPref val="0"/>
        </dgm:presLayoutVars>
      </dgm:prSet>
      <dgm:spPr/>
      <dgm:t>
        <a:bodyPr/>
        <a:lstStyle/>
        <a:p>
          <a:pPr latinLnBrk="1"/>
          <a:endParaRPr lang="ko-KR" altLang="en-US"/>
        </a:p>
      </dgm:t>
    </dgm:pt>
    <dgm:pt modelId="{BCE6B72D-C63D-4291-9D6B-26A2549B5C1A}" type="pres">
      <dgm:prSet presAssocID="{677A4651-4A00-4C0F-B16D-E30BF9BEDA80}" presName="rootConnector" presStyleLbl="node3" presStyleIdx="0" presStyleCnt="0"/>
      <dgm:spPr/>
      <dgm:t>
        <a:bodyPr/>
        <a:lstStyle/>
        <a:p>
          <a:pPr latinLnBrk="1"/>
          <a:endParaRPr lang="ko-KR" altLang="en-US"/>
        </a:p>
      </dgm:t>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t>
        <a:bodyPr/>
        <a:lstStyle/>
        <a:p>
          <a:pPr latinLnBrk="1"/>
          <a:endParaRPr lang="ko-KR" altLang="en-US"/>
        </a:p>
      </dgm:t>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t>
        <a:bodyPr/>
        <a:lstStyle/>
        <a:p>
          <a:pPr latinLnBrk="1"/>
          <a:endParaRPr lang="ko-KR" altLang="en-US"/>
        </a:p>
      </dgm:t>
    </dgm:pt>
    <dgm:pt modelId="{9CB61598-613B-4AC3-9CD9-D102EA6C8116}" type="pres">
      <dgm:prSet presAssocID="{BE03845C-20E7-4341-94EE-C9CB9825CA72}" presName="titleText2" presStyleLbl="fgAcc1" presStyleIdx="6" presStyleCnt="7">
        <dgm:presLayoutVars>
          <dgm:chMax val="0"/>
          <dgm:chPref val="0"/>
        </dgm:presLayoutVars>
      </dgm:prSet>
      <dgm:spPr/>
      <dgm:t>
        <a:bodyPr/>
        <a:lstStyle/>
        <a:p>
          <a:pPr latinLnBrk="1"/>
          <a:endParaRPr lang="ko-KR" altLang="en-US"/>
        </a:p>
      </dgm:t>
    </dgm:pt>
    <dgm:pt modelId="{E59257FC-4079-47BC-820A-17EF5E3A8A0A}" type="pres">
      <dgm:prSet presAssocID="{BE03845C-20E7-4341-94EE-C9CB9825CA72}" presName="rootConnector" presStyleLbl="node3" presStyleIdx="0" presStyleCnt="0"/>
      <dgm:spPr/>
      <dgm:t>
        <a:bodyPr/>
        <a:lstStyle/>
        <a:p>
          <a:pPr latinLnBrk="1"/>
          <a:endParaRPr lang="ko-KR" altLang="en-US"/>
        </a:p>
      </dgm:t>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AA17E0F4-D410-4E59-9C2A-30D9CF3C7200}" type="presOf" srcId="{E62A460A-0CA2-45E8-8301-707793203711}" destId="{9955223E-062D-49CB-9CA9-479F3EF170BC}"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DF2E523F-EF58-4192-A3D5-2FED32D488A7}" type="presOf" srcId="{CAE6D410-9925-4A6B-94D4-297ED598B5C4}" destId="{50F1E28D-FF26-41A9-9C89-305B829C8B44}"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8F4071A8-A7BE-4D9F-9C59-4F5BB03C7ECF}" type="presOf" srcId="{677A4651-4A00-4C0F-B16D-E30BF9BEDA80}" destId="{BCE6B72D-C63D-4291-9D6B-26A2549B5C1A}" srcOrd="1"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F22D76C1-0C3A-4D7C-A039-01574E13D4CD}" type="presOf" srcId="{DE952D04-D2FA-466A-B9D8-B5DA78F77C82}" destId="{8CF54EEA-600E-4352-926E-3A198E6BFDA6}" srcOrd="1"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36484002-FD75-4557-8F0E-E9A7D2B878C6}" type="presOf" srcId="{4B65F990-494E-4A6E-B00E-1F0F45B2346F}" destId="{963A07A8-BE57-4BED-BA60-6E4050F952F5}" srcOrd="0" destOrd="0" presId="urn:microsoft.com/office/officeart/2008/layout/NameandTitleOrganizationalChart"/>
    <dgm:cxn modelId="{74D64381-C420-4567-9232-CD37580BD25C}" type="presOf" srcId="{0F4FF1D3-9FA4-48D4-9845-C662A29D1938}" destId="{8168D133-E3CF-45D8-8D2E-3E180628E3C3}" srcOrd="0"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39D9CFEB-44A5-4408-9D0D-4B27374406C2}" srcId="{4B65F990-494E-4A6E-B00E-1F0F45B2346F}" destId="{01FB3C65-CB5E-4910-817A-52C87B14422A}" srcOrd="0" destOrd="0" parTransId="{F04CC18D-7B71-46C9-8D9A-DAF8F343A2DE}" sibTransId="{B7735B6C-7D14-411D-A017-066F9242EE7D}"/>
    <dgm:cxn modelId="{7B28068C-2728-48C0-9177-C1BA4A715BCD}" srcId="{01FB3C65-CB5E-4910-817A-52C87B14422A}" destId="{F50BC272-169D-4222-B668-01695CE87201}" srcOrd="0" destOrd="0" parTransId="{ABFF2369-4880-482A-8ECA-EB745C676A17}" sibTransId="{B1D2C33E-86D8-4A8B-8345-D7138C4BB594}"/>
    <dgm:cxn modelId="{FD928FDE-6ED6-4DD6-8509-0A08D6D82D48}" type="presOf" srcId="{BE03845C-20E7-4341-94EE-C9CB9825CA72}" destId="{D26FB387-5125-46B9-9AC0-353AC8005E09}"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5D849F08-68C4-4F94-8D6E-555AFF556FDD}" type="presOf" srcId="{01FB3C65-CB5E-4910-817A-52C87B14422A}" destId="{2A6C4201-8474-4ADA-8230-FBD4EE2372AE}" srcOrd="1"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AE4BEA07-EEF9-43D6-B9B5-F1AF59E028B0}" type="presOf" srcId="{442EB89A-E1A5-4699-8F1E-B83273F922E9}" destId="{6A4FF890-6A57-48CE-9BA1-28DF09FE1602}" srcOrd="1"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A0799894-7E68-47C0-BAC5-E272A731F3AD}" type="presOf" srcId="{01FB3C65-CB5E-4910-817A-52C87B14422A}" destId="{647F7FF7-048A-4F9C-9252-72E673BE21AE}"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7CA33EB2-263C-4F33-948C-E2D32654D06C}" srcId="{2D9DC61A-F6C4-4BAB-8463-B7206444CB4B}" destId="{4B65F990-494E-4A6E-B00E-1F0F45B2346F}" srcOrd="0" destOrd="0" parTransId="{E7339AC6-92F0-42F2-B8CF-7B379102DE34}" sibTransId="{9A19F74B-6A1C-436C-9356-1D87EA72F14B}"/>
    <dgm:cxn modelId="{F30CAF12-B6B9-4F9E-8728-6DECF1F20B9D}" type="presOf" srcId="{B1D2C33E-86D8-4A8B-8345-D7138C4BB594}" destId="{BDF1A84A-D52B-4BBB-BFF8-57BE6AC89D41}"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smtClean="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고급엔지니어링 강좌</a:t>
          </a:r>
          <a:r>
            <a:rPr lang="en-US" sz="1200" b="1" kern="1200" dirty="0" smtClean="0"/>
            <a:t>/</a:t>
          </a:r>
          <a:r>
            <a:rPr lang="ko-KR" sz="1200" b="1" kern="1200" dirty="0" smtClean="0"/>
            <a:t>워크숍 </a:t>
          </a:r>
          <a:r>
            <a:rPr lang="en-US" sz="1200" b="1" kern="1200" dirty="0" smtClean="0"/>
            <a:t>– </a:t>
          </a:r>
          <a:r>
            <a:rPr lang="en-US" sz="1200" b="1" kern="1200" dirty="0" err="1" smtClean="0"/>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smtClean="0"/>
            <a:t>웹 기반 서비스</a:t>
          </a:r>
          <a:r>
            <a:rPr lang="en-US" sz="1200" b="1" kern="1200" smtClean="0"/>
            <a:t>(SaaS)</a:t>
          </a:r>
          <a:r>
            <a:rPr lang="ko-KR" sz="1200" b="1" kern="1200" smtClean="0"/>
            <a:t>개발을 위한 </a:t>
          </a:r>
          <a:r>
            <a:rPr lang="en-US" sz="1200" b="1" kern="1200" smtClean="0"/>
            <a:t>DevOps </a:t>
          </a:r>
          <a:r>
            <a:rPr lang="ko-KR" sz="1200" b="1" kern="1200" smtClean="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엔지니어 경력</a:t>
          </a:r>
          <a:r>
            <a:rPr lang="en-US" sz="1200" b="1" kern="1200" dirty="0" smtClean="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err="1" smtClean="0"/>
            <a:t>클라우드</a:t>
          </a:r>
          <a:r>
            <a:rPr lang="ko-KR" altLang="en-US" sz="1200" b="1" kern="1200" dirty="0" smtClean="0"/>
            <a:t> 인프라에 강한 </a:t>
          </a:r>
          <a:r>
            <a:rPr lang="ko-KR" altLang="en-US" sz="1200" b="1" kern="1200" dirty="0" err="1" smtClean="0"/>
            <a:t>풀스택</a:t>
          </a:r>
          <a:r>
            <a:rPr lang="ko-KR" altLang="en-US" sz="1200" b="1" kern="1200" dirty="0" smtClean="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dirty="0" smtClean="0"/>
            <a:t>Front-end </a:t>
          </a:r>
          <a:r>
            <a:rPr lang="ko-KR" sz="1200" b="1" kern="1200" dirty="0" smtClean="0"/>
            <a:t>에 강한 </a:t>
          </a:r>
          <a:r>
            <a:rPr lang="ko-KR" sz="1200" b="1" kern="1200" dirty="0" err="1" smtClean="0"/>
            <a:t>풀스택</a:t>
          </a:r>
          <a:r>
            <a:rPr lang="ko-KR" sz="1200" b="1" kern="1200" dirty="0" smtClean="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Back-end </a:t>
          </a:r>
          <a:r>
            <a:rPr lang="ko-KR" sz="1200" b="1" kern="1200" smtClean="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SaaS </a:t>
          </a:r>
          <a:r>
            <a:rPr lang="ko-KR" sz="1200" b="1" kern="1200" smtClean="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2021-07-15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40</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41</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42</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43</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7/15/2021 10:51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CaaS</a:t>
            </a:r>
            <a:r>
              <a:rPr lang="en-US" altLang="ko-KR" baseline="0" dirty="0" smtClean="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smtClean="0"/>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asvg="http://schemas.microsoft.com/office/drawing/2016/SVG/main" xmlns=""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asvg="http://schemas.microsoft.com/office/drawing/2016/SVG/main" xmlns=""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asvg="http://schemas.microsoft.com/office/drawing/2016/SVG/main" xmlns=""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asvg="http://schemas.microsoft.com/office/drawing/2016/SVG/main" xmlns=""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asvg="http://schemas.microsoft.com/office/drawing/2016/SVG/main" xmlns=""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7/15/2021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7/15/2021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8269071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6145503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2794192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timing>
    <p:tnLst>
      <p:par>
        <p:cTn id="1" dur="indefinite" restart="never" nodeType="tmRoot"/>
      </p:par>
    </p:tnLst>
  </p:timing>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smtClean="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96429329"/>
      </p:ext>
    </p:extLst>
  </p:cSld>
  <p:clrMapOvr>
    <a:masterClrMapping/>
  </p:clrMapOvr>
  <p:transition>
    <p:fade/>
  </p:transition>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smtClean="0"/>
              <a:t>Divider3</a:t>
            </a:r>
            <a:endParaRPr lang="en-US" dirty="0"/>
          </a:p>
        </p:txBody>
      </p:sp>
    </p:spTree>
    <p:extLst>
      <p:ext uri="{BB962C8B-B14F-4D97-AF65-F5344CB8AC3E}">
        <p14:creationId xmlns:p14="http://schemas.microsoft.com/office/powerpoint/2010/main" val="2918266136"/>
      </p:ext>
    </p:extLst>
  </p:cSld>
  <p:clrMapOvr>
    <a:masterClrMapping/>
  </p:clrMapOvr>
  <p:transition>
    <p:fade/>
  </p:transition>
  <p:timing>
    <p:tnLst>
      <p:par>
        <p:cTn id="1" dur="indefinite" restart="never" nodeType="tmRoot"/>
      </p:par>
    </p:tnLst>
  </p:timing>
  <p:hf sldNum="0"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27442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33014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7/15/2021</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96737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2021-07-15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7/15/2021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7/15/2021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672290" lvl="3" indent="-342900" rtl="0">
              <a:lnSpc>
                <a:spcPct val="150000"/>
              </a:lnSpc>
              <a:spcBef>
                <a:spcPts val="1000"/>
              </a:spcBef>
              <a:spcAft>
                <a:spcPts val="1200"/>
              </a:spcAft>
            </a:pPr>
            <a:r>
              <a:rPr lang="en-US" altLang="ko-KR" dirty="0" smtClean="0"/>
              <a:t>	</a:t>
            </a:r>
            <a:r>
              <a:rPr lang="ko-KR" altLang="en-US" dirty="0" smtClean="0"/>
              <a:t>셋째 수준</a:t>
            </a:r>
          </a:p>
          <a:p>
            <a:pPr marL="342900" lvl="3" indent="-342900" rtl="0">
              <a:lnSpc>
                <a:spcPct val="150000"/>
              </a:lnSpc>
              <a:spcBef>
                <a:spcPts val="1000"/>
              </a:spcBef>
              <a:spcAft>
                <a:spcPts val="1200"/>
              </a:spcAft>
            </a:pPr>
            <a:r>
              <a:rPr lang="en-US" altLang="ko-KR" dirty="0" smtClean="0"/>
              <a:t>		</a:t>
            </a:r>
            <a:r>
              <a:rPr lang="ko-KR" altLang="en-US" dirty="0" smtClean="0"/>
              <a:t>넷째 수준</a:t>
            </a:r>
          </a:p>
          <a:p>
            <a:pPr marL="171450" lvl="4" indent="-171450" rtl="0">
              <a:lnSpc>
                <a:spcPct val="150000"/>
              </a:lnSpc>
              <a:spcBef>
                <a:spcPts val="1000"/>
              </a:spcBef>
              <a:spcAft>
                <a:spcPts val="1200"/>
              </a:spcAft>
            </a:pPr>
            <a:r>
              <a:rPr lang="en-US" altLang="ko-KR" dirty="0" smtClean="0"/>
              <a:t>		</a:t>
            </a: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theme" Target="../theme/theme10.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image" Target="../media/image36.png"/><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16.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15.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4.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4.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10" Type="http://schemas.openxmlformats.org/officeDocument/2006/relationships/theme" Target="../theme/theme8.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10" Type="http://schemas.openxmlformats.org/officeDocument/2006/relationships/theme" Target="../theme/theme9.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2021-07-15</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smtClean="0">
                <a:solidFill>
                  <a:schemeClr val="bg1">
                    <a:lumMod val="50000"/>
                  </a:schemeClr>
                </a:solidFill>
                <a:latin typeface="Arial"/>
                <a:cs typeface="Arial"/>
              </a:rPr>
              <a:t>© </a:t>
            </a:r>
            <a:r>
              <a:rPr lang="en-US" sz="867" dirty="0" smtClean="0">
                <a:solidFill>
                  <a:schemeClr val="bg1">
                    <a:lumMod val="50000"/>
                  </a:schemeClr>
                </a:solidFill>
                <a:latin typeface="+mn-lt"/>
                <a:cs typeface="Arial"/>
              </a:rPr>
              <a:t>2015 Pivotal Software,</a:t>
            </a:r>
            <a:r>
              <a:rPr lang="en-US" sz="867" baseline="0" dirty="0" smtClean="0">
                <a:solidFill>
                  <a:schemeClr val="bg1">
                    <a:lumMod val="50000"/>
                  </a:schemeClr>
                </a:solidFill>
                <a:latin typeface="+mn-lt"/>
                <a:cs typeface="Arial"/>
              </a:rPr>
              <a:t> Inc</a:t>
            </a:r>
            <a:r>
              <a:rPr lang="en-US" sz="867" dirty="0" smtClean="0">
                <a:solidFill>
                  <a:schemeClr val="bg1">
                    <a:lumMod val="50000"/>
                  </a:schemeClr>
                </a:solidFill>
                <a:latin typeface="+mn-lt"/>
                <a:cs typeface="Arial"/>
              </a:rPr>
              <a:t>.</a:t>
            </a:r>
            <a:r>
              <a:rPr lang="en-US" sz="867" baseline="0" dirty="0" smtClean="0">
                <a:solidFill>
                  <a:schemeClr val="bg1">
                    <a:lumMod val="50000"/>
                  </a:schemeClr>
                </a:solidFill>
                <a:latin typeface="+mn-lt"/>
                <a:cs typeface="Arial"/>
              </a:rPr>
              <a:t>  </a:t>
            </a:r>
            <a:r>
              <a:rPr lang="en-US" sz="867" dirty="0" smtClean="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iming>
    <p:tnLst>
      <p:par>
        <p:cTn id="1" dur="indefinite" restart="never" nodeType="tmRoot"/>
      </p:par>
    </p:tnLst>
  </p:timing>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7/15/2021</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7/15/2021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5.xml"/><Relationship Id="rId1" Type="http://schemas.openxmlformats.org/officeDocument/2006/relationships/slideLayout" Target="../slideLayouts/slideLayout20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5.xml"/></Relationships>
</file>

<file path=ppt/slides/_rels/slide10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205.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108.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07.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112.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05.xml"/></Relationships>
</file>

<file path=ppt/slides/_rels/slide11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5.xml"/></Relationships>
</file>

<file path=ppt/slides/_rels/slide11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05.xml"/></Relationships>
</file>

<file path=ppt/slides/_rels/slide1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5.xml"/></Relationships>
</file>

<file path=ppt/slides/_rels/slide1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05.xml"/></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5.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2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07.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6.xml"/><Relationship Id="rId6" Type="http://schemas.openxmlformats.org/officeDocument/2006/relationships/image" Target="NULL"/><Relationship Id="rId5" Type="http://schemas.openxmlformats.org/officeDocument/2006/relationships/image" Target="../media/image51.png"/><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NULL"/><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64.png"/><Relationship Id="rId20" Type="http://schemas.openxmlformats.org/officeDocument/2006/relationships/image" Target="../media/image67.png"/><Relationship Id="rId1" Type="http://schemas.openxmlformats.org/officeDocument/2006/relationships/slideLayout" Target="../slideLayouts/slideLayout15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3.png"/><Relationship Id="rId23" Type="http://schemas.openxmlformats.org/officeDocument/2006/relationships/image" Target="../media/image70.png"/><Relationship Id="rId10" Type="http://schemas.openxmlformats.org/officeDocument/2006/relationships/image" Target="../media/image59.png"/><Relationship Id="rId19"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NULL"/><Relationship Id="rId22"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05.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1.xml"/></Relationships>
</file>

<file path=ppt/slides/_rels/slide3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03.xml"/><Relationship Id="rId4" Type="http://schemas.openxmlformats.org/officeDocument/2006/relationships/hyperlink" Target="https://github.com/Azure-Samples/nodejs-docs-hello-world.gi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03.xml"/></Relationships>
</file>

<file path=ppt/slides/_rels/slide34.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03.xml"/></Relationships>
</file>

<file path=ppt/slides/_rels/slide37.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3" Type="http://schemas.openxmlformats.org/officeDocument/2006/relationships/image" Target="../media/image86.emf"/><Relationship Id="rId18" Type="http://schemas.openxmlformats.org/officeDocument/2006/relationships/image" Target="../media/image91.emf"/><Relationship Id="rId26" Type="http://schemas.openxmlformats.org/officeDocument/2006/relationships/image" Target="../media/image99.emf"/><Relationship Id="rId39" Type="http://schemas.openxmlformats.org/officeDocument/2006/relationships/image" Target="../media/image112.emf"/><Relationship Id="rId21" Type="http://schemas.openxmlformats.org/officeDocument/2006/relationships/image" Target="../media/image94.emf"/><Relationship Id="rId34" Type="http://schemas.openxmlformats.org/officeDocument/2006/relationships/image" Target="../media/image107.emf"/><Relationship Id="rId42" Type="http://schemas.openxmlformats.org/officeDocument/2006/relationships/image" Target="../media/image115.emf"/><Relationship Id="rId47" Type="http://schemas.openxmlformats.org/officeDocument/2006/relationships/image" Target="../media/image120.emf"/><Relationship Id="rId50" Type="http://schemas.openxmlformats.org/officeDocument/2006/relationships/image" Target="../media/image123.emf"/><Relationship Id="rId55" Type="http://schemas.openxmlformats.org/officeDocument/2006/relationships/image" Target="../media/image128.png"/><Relationship Id="rId7" Type="http://schemas.openxmlformats.org/officeDocument/2006/relationships/image" Target="../media/image80.emf"/><Relationship Id="rId2" Type="http://schemas.openxmlformats.org/officeDocument/2006/relationships/notesSlide" Target="../notesSlides/notesSlide12.xml"/><Relationship Id="rId16" Type="http://schemas.openxmlformats.org/officeDocument/2006/relationships/image" Target="../media/image89.emf"/><Relationship Id="rId20" Type="http://schemas.openxmlformats.org/officeDocument/2006/relationships/image" Target="../media/image93.emf"/><Relationship Id="rId29" Type="http://schemas.openxmlformats.org/officeDocument/2006/relationships/image" Target="../media/image102.emf"/><Relationship Id="rId41" Type="http://schemas.openxmlformats.org/officeDocument/2006/relationships/image" Target="../media/image114.emf"/><Relationship Id="rId54" Type="http://schemas.openxmlformats.org/officeDocument/2006/relationships/image" Target="../media/image127.emf"/><Relationship Id="rId1" Type="http://schemas.openxmlformats.org/officeDocument/2006/relationships/slideLayout" Target="../slideLayouts/slideLayout87.xml"/><Relationship Id="rId6" Type="http://schemas.openxmlformats.org/officeDocument/2006/relationships/image" Target="../media/image79.emf"/><Relationship Id="rId11" Type="http://schemas.openxmlformats.org/officeDocument/2006/relationships/image" Target="../media/image84.emf"/><Relationship Id="rId24" Type="http://schemas.openxmlformats.org/officeDocument/2006/relationships/image" Target="../media/image97.emf"/><Relationship Id="rId32" Type="http://schemas.openxmlformats.org/officeDocument/2006/relationships/image" Target="../media/image105.emf"/><Relationship Id="rId37" Type="http://schemas.openxmlformats.org/officeDocument/2006/relationships/image" Target="../media/image110.emf"/><Relationship Id="rId40" Type="http://schemas.openxmlformats.org/officeDocument/2006/relationships/image" Target="../media/image113.emf"/><Relationship Id="rId45" Type="http://schemas.openxmlformats.org/officeDocument/2006/relationships/image" Target="../media/image118.emf"/><Relationship Id="rId53" Type="http://schemas.openxmlformats.org/officeDocument/2006/relationships/image" Target="../media/image126.emf"/><Relationship Id="rId58" Type="http://schemas.openxmlformats.org/officeDocument/2006/relationships/image" Target="../media/image131.emf"/><Relationship Id="rId5" Type="http://schemas.openxmlformats.org/officeDocument/2006/relationships/image" Target="../media/image78.emf"/><Relationship Id="rId15" Type="http://schemas.openxmlformats.org/officeDocument/2006/relationships/image" Target="../media/image88.emf"/><Relationship Id="rId23" Type="http://schemas.openxmlformats.org/officeDocument/2006/relationships/image" Target="../media/image96.emf"/><Relationship Id="rId28" Type="http://schemas.openxmlformats.org/officeDocument/2006/relationships/image" Target="../media/image101.emf"/><Relationship Id="rId36" Type="http://schemas.openxmlformats.org/officeDocument/2006/relationships/image" Target="../media/image109.emf"/><Relationship Id="rId49" Type="http://schemas.openxmlformats.org/officeDocument/2006/relationships/image" Target="../media/image122.emf"/><Relationship Id="rId57" Type="http://schemas.openxmlformats.org/officeDocument/2006/relationships/image" Target="../media/image130.emf"/><Relationship Id="rId61" Type="http://schemas.openxmlformats.org/officeDocument/2006/relationships/image" Target="../media/image134.emf"/><Relationship Id="rId10" Type="http://schemas.openxmlformats.org/officeDocument/2006/relationships/image" Target="../media/image83.emf"/><Relationship Id="rId19" Type="http://schemas.openxmlformats.org/officeDocument/2006/relationships/image" Target="../media/image92.emf"/><Relationship Id="rId31" Type="http://schemas.openxmlformats.org/officeDocument/2006/relationships/image" Target="../media/image104.emf"/><Relationship Id="rId44" Type="http://schemas.openxmlformats.org/officeDocument/2006/relationships/image" Target="../media/image117.emf"/><Relationship Id="rId52" Type="http://schemas.openxmlformats.org/officeDocument/2006/relationships/image" Target="../media/image125.emf"/><Relationship Id="rId60" Type="http://schemas.openxmlformats.org/officeDocument/2006/relationships/image" Target="../media/image133.emf"/><Relationship Id="rId4" Type="http://schemas.microsoft.com/office/2007/relationships/hdphoto" Target="../media/hdphoto1.wdp"/><Relationship Id="rId9" Type="http://schemas.openxmlformats.org/officeDocument/2006/relationships/image" Target="../media/image82.emf"/><Relationship Id="rId14" Type="http://schemas.openxmlformats.org/officeDocument/2006/relationships/image" Target="../media/image87.emf"/><Relationship Id="rId22" Type="http://schemas.openxmlformats.org/officeDocument/2006/relationships/image" Target="../media/image95.emf"/><Relationship Id="rId27" Type="http://schemas.openxmlformats.org/officeDocument/2006/relationships/image" Target="../media/image100.emf"/><Relationship Id="rId30" Type="http://schemas.openxmlformats.org/officeDocument/2006/relationships/image" Target="../media/image103.emf"/><Relationship Id="rId35" Type="http://schemas.openxmlformats.org/officeDocument/2006/relationships/image" Target="../media/image108.emf"/><Relationship Id="rId43" Type="http://schemas.openxmlformats.org/officeDocument/2006/relationships/image" Target="../media/image116.emf"/><Relationship Id="rId48" Type="http://schemas.openxmlformats.org/officeDocument/2006/relationships/image" Target="../media/image121.emf"/><Relationship Id="rId56" Type="http://schemas.openxmlformats.org/officeDocument/2006/relationships/image" Target="../media/image129.emf"/><Relationship Id="rId8" Type="http://schemas.openxmlformats.org/officeDocument/2006/relationships/image" Target="../media/image81.emf"/><Relationship Id="rId51" Type="http://schemas.openxmlformats.org/officeDocument/2006/relationships/image" Target="../media/image124.emf"/><Relationship Id="rId3" Type="http://schemas.openxmlformats.org/officeDocument/2006/relationships/image" Target="../media/image77.png"/><Relationship Id="rId12" Type="http://schemas.openxmlformats.org/officeDocument/2006/relationships/image" Target="../media/image85.emf"/><Relationship Id="rId17" Type="http://schemas.openxmlformats.org/officeDocument/2006/relationships/image" Target="../media/image90.emf"/><Relationship Id="rId25" Type="http://schemas.openxmlformats.org/officeDocument/2006/relationships/image" Target="../media/image98.emf"/><Relationship Id="rId33" Type="http://schemas.openxmlformats.org/officeDocument/2006/relationships/image" Target="../media/image106.emf"/><Relationship Id="rId38" Type="http://schemas.openxmlformats.org/officeDocument/2006/relationships/image" Target="../media/image111.emf"/><Relationship Id="rId46" Type="http://schemas.openxmlformats.org/officeDocument/2006/relationships/image" Target="../media/image119.emf"/><Relationship Id="rId59" Type="http://schemas.openxmlformats.org/officeDocument/2006/relationships/image" Target="../media/image132.emf"/></Relationships>
</file>

<file path=ppt/slides/_rels/slide42.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4.emf"/><Relationship Id="rId18" Type="http://schemas.openxmlformats.org/officeDocument/2006/relationships/image" Target="../media/image99.emf"/><Relationship Id="rId26" Type="http://schemas.openxmlformats.org/officeDocument/2006/relationships/image" Target="../media/image107.emf"/><Relationship Id="rId3" Type="http://schemas.openxmlformats.org/officeDocument/2006/relationships/image" Target="../media/image77.png"/><Relationship Id="rId21" Type="http://schemas.openxmlformats.org/officeDocument/2006/relationships/image" Target="../media/image102.emf"/><Relationship Id="rId34" Type="http://schemas.openxmlformats.org/officeDocument/2006/relationships/image" Target="../media/image132.emf"/><Relationship Id="rId7" Type="http://schemas.openxmlformats.org/officeDocument/2006/relationships/image" Target="../media/image86.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6.emf"/><Relationship Id="rId33" Type="http://schemas.openxmlformats.org/officeDocument/2006/relationships/image" Target="../media/image131.emf"/><Relationship Id="rId2" Type="http://schemas.openxmlformats.org/officeDocument/2006/relationships/notesSlide" Target="../notesSlides/notesSlide13.xml"/><Relationship Id="rId16" Type="http://schemas.openxmlformats.org/officeDocument/2006/relationships/image" Target="../media/image97.emf"/><Relationship Id="rId20" Type="http://schemas.openxmlformats.org/officeDocument/2006/relationships/image" Target="../media/image101.emf"/><Relationship Id="rId29" Type="http://schemas.openxmlformats.org/officeDocument/2006/relationships/image" Target="../media/image110.emf"/><Relationship Id="rId1" Type="http://schemas.openxmlformats.org/officeDocument/2006/relationships/slideLayout" Target="../slideLayouts/slideLayout87.xml"/><Relationship Id="rId6" Type="http://schemas.openxmlformats.org/officeDocument/2006/relationships/image" Target="../media/image85.emf"/><Relationship Id="rId11" Type="http://schemas.openxmlformats.org/officeDocument/2006/relationships/image" Target="../media/image92.emf"/><Relationship Id="rId24" Type="http://schemas.openxmlformats.org/officeDocument/2006/relationships/image" Target="../media/image105.emf"/><Relationship Id="rId32" Type="http://schemas.openxmlformats.org/officeDocument/2006/relationships/image" Target="../media/image130.emf"/><Relationship Id="rId5" Type="http://schemas.openxmlformats.org/officeDocument/2006/relationships/image" Target="../media/image84.emf"/><Relationship Id="rId15" Type="http://schemas.openxmlformats.org/officeDocument/2006/relationships/image" Target="../media/image96.emf"/><Relationship Id="rId23" Type="http://schemas.openxmlformats.org/officeDocument/2006/relationships/image" Target="../media/image104.emf"/><Relationship Id="rId28" Type="http://schemas.openxmlformats.org/officeDocument/2006/relationships/image" Target="../media/image109.emf"/><Relationship Id="rId36" Type="http://schemas.openxmlformats.org/officeDocument/2006/relationships/image" Target="../media/image134.emf"/><Relationship Id="rId10" Type="http://schemas.openxmlformats.org/officeDocument/2006/relationships/image" Target="../media/image89.emf"/><Relationship Id="rId19" Type="http://schemas.openxmlformats.org/officeDocument/2006/relationships/image" Target="../media/image100.emf"/><Relationship Id="rId31" Type="http://schemas.openxmlformats.org/officeDocument/2006/relationships/image" Target="../media/image112.emf"/><Relationship Id="rId4" Type="http://schemas.microsoft.com/office/2007/relationships/hdphoto" Target="../media/hdphoto1.wdp"/><Relationship Id="rId9" Type="http://schemas.openxmlformats.org/officeDocument/2006/relationships/image" Target="../media/image88.emf"/><Relationship Id="rId14" Type="http://schemas.openxmlformats.org/officeDocument/2006/relationships/image" Target="../media/image95.emf"/><Relationship Id="rId22" Type="http://schemas.openxmlformats.org/officeDocument/2006/relationships/image" Target="../media/image103.emf"/><Relationship Id="rId27" Type="http://schemas.openxmlformats.org/officeDocument/2006/relationships/image" Target="../media/image108.emf"/><Relationship Id="rId30" Type="http://schemas.openxmlformats.org/officeDocument/2006/relationships/image" Target="../media/image111.emf"/><Relationship Id="rId35" Type="http://schemas.openxmlformats.org/officeDocument/2006/relationships/image" Target="../media/image133.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46.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1.PNG"/><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6.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9.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9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94.xml"/></Relationships>
</file>

<file path=ppt/slides/_rels/slide6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97.xml"/></Relationships>
</file>

<file path=ppt/slides/_rels/slide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97.xml"/></Relationships>
</file>

<file path=ppt/slides/_rels/slide67.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97.xml"/></Relationships>
</file>

<file path=ppt/slides/_rels/slide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197.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3.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0.PNG"/><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75.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7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78.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4.xml"/></Relationships>
</file>

<file path=ppt/slides/_rels/slide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05.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05.xml"/></Relationships>
</file>

<file path=ppt/slides/_rels/slide81.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24.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5.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6.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2.xml"/></Relationships>
</file>

<file path=ppt/slides/_rels/slide87.xml.rels><?xml version="1.0" encoding="UTF-8" standalone="yes"?>
<Relationships xmlns="http://schemas.openxmlformats.org/package/2006/relationships"><Relationship Id="rId3" Type="http://schemas.openxmlformats.org/officeDocument/2006/relationships/image" Target="../media/image135.emf"/><Relationship Id="rId7"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209.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05.xml"/><Relationship Id="rId4" Type="http://schemas.openxmlformats.org/officeDocument/2006/relationships/image" Target="../media/image17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9.xml"/><Relationship Id="rId1" Type="http://schemas.openxmlformats.org/officeDocument/2006/relationships/slideLayout" Target="../slideLayouts/slideLayout205.xml"/><Relationship Id="rId5" Type="http://schemas.openxmlformats.org/officeDocument/2006/relationships/hyperlink" Target="https://www.youtube.com/watch?v=Vxf-rOEO1q4" TargetMode="External"/><Relationship Id="rId4" Type="http://schemas.openxmlformats.org/officeDocument/2006/relationships/image" Target="../media/image181.JPG"/></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9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205.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0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5.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2.xml"/><Relationship Id="rId1" Type="http://schemas.openxmlformats.org/officeDocument/2006/relationships/slideLayout" Target="../slideLayouts/slideLayout204.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3.xml"/><Relationship Id="rId1" Type="http://schemas.openxmlformats.org/officeDocument/2006/relationships/slideLayout" Target="../slideLayouts/slideLayout20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9.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서비스와</a:t>
            </a:r>
            <a:endParaRPr lang="en-US" altLang="ko-KR" sz="4000" b="1" dirty="0" smtClean="0">
              <a:solidFill>
                <a:schemeClr val="bg1"/>
              </a:solidFill>
              <a:latin typeface="맑은 고딕" pitchFamily="50" charset="-127"/>
              <a:ea typeface="맑은 고딕" pitchFamily="50" charset="-127"/>
            </a:endParaRPr>
          </a:p>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smtClean="0">
                <a:solidFill>
                  <a:srgbClr val="FFFFFF"/>
                </a:solidFill>
                <a:latin typeface="Segoe UI"/>
              </a:rPr>
              <a:t> I. Azure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플랫폼 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a:t>
            </a:r>
            <a:r>
              <a:rPr lang="ko-KR" altLang="en-US" sz="2800" b="1" dirty="0" smtClean="0">
                <a:solidFill>
                  <a:srgbClr val="FFFFFF"/>
                </a:solidFill>
                <a:latin typeface="Segoe UI"/>
              </a:rPr>
              <a:t>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III.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기반 빅데이터 분석</a:t>
            </a:r>
            <a:endParaRPr lang="ko-KR" altLang="en-US" sz="2800" b="1" dirty="0">
              <a:solidFill>
                <a:srgbClr val="FFFFFF"/>
              </a:solidFill>
              <a:latin typeface="Segoe UI"/>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t>
            </a:r>
            <a:r>
              <a:rPr lang="en-US" altLang="ko-KR" dirty="0" smtClean="0"/>
              <a:t>Availability</a:t>
            </a:r>
          </a:p>
          <a:p>
            <a:pPr marL="342900" indent="-342900">
              <a:lnSpc>
                <a:spcPct val="200000"/>
              </a:lnSpc>
              <a:buFont typeface="Wingdings" panose="05000000000000000000" pitchFamily="2" charset="2"/>
              <a:buChar char="§"/>
            </a:pPr>
            <a:r>
              <a:rPr lang="en-US" altLang="ko-KR" dirty="0" smtClean="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178726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ko-KR" altLang="en-US" dirty="0" smtClean="0"/>
              <a:t>설명서</a:t>
            </a:r>
            <a:endParaRPr lang="ko-KR" altLang="en-US" dirty="0"/>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r>
              <a:rPr lang="en-US" altLang="ko-KR" sz="2400" dirty="0" smtClean="0">
                <a:hlinkClick r:id="rId2"/>
              </a:rPr>
              <a:t>/</a:t>
            </a:r>
            <a:endParaRPr lang="en-US" altLang="ko-KR" sz="2400" dirty="0" smtClean="0"/>
          </a:p>
          <a:p>
            <a:pPr marL="171450" indent="-171450">
              <a:buFont typeface="Arial" panose="020B0604020202020204" pitchFamily="34" charset="0"/>
              <a:buChar char="•"/>
            </a:pPr>
            <a:r>
              <a:rPr lang="en-US" altLang="ko-KR" sz="2400" dirty="0" smtClean="0"/>
              <a:t>Azure </a:t>
            </a:r>
            <a:r>
              <a:rPr lang="en-US" altLang="ko-KR" sz="2400" dirty="0" err="1" smtClean="0"/>
              <a:t>func</a:t>
            </a:r>
            <a:r>
              <a:rPr lang="en-US" altLang="ko-KR" sz="2400" dirty="0" smtClean="0"/>
              <a:t> – </a:t>
            </a:r>
          </a:p>
          <a:p>
            <a:pPr marL="400050" lvl="1" indent="-171450"/>
            <a:r>
              <a:rPr lang="en-US" altLang="ko-KR" sz="2400" dirty="0" smtClean="0"/>
              <a:t>portal </a:t>
            </a:r>
            <a:r>
              <a:rPr lang="ko-KR" altLang="en-US" sz="2400" dirty="0" smtClean="0"/>
              <a:t>에서 </a:t>
            </a:r>
            <a:r>
              <a:rPr lang="en-US" altLang="ko-KR" sz="2400" dirty="0" err="1" smtClean="0"/>
              <a:t>func</a:t>
            </a:r>
            <a:r>
              <a:rPr lang="en-US" altLang="ko-KR" sz="2400" dirty="0" smtClean="0"/>
              <a:t>. </a:t>
            </a:r>
            <a:r>
              <a:rPr lang="ko-KR" altLang="en-US" sz="2400" dirty="0" smtClean="0"/>
              <a:t>만들기</a:t>
            </a:r>
            <a:r>
              <a:rPr lang="en-US" altLang="ko-KR" sz="2400" dirty="0" smtClean="0"/>
              <a:t>, </a:t>
            </a:r>
            <a:r>
              <a:rPr lang="en-US" altLang="ko-KR" sz="2400" dirty="0"/>
              <a:t>p</a:t>
            </a:r>
            <a:r>
              <a:rPr lang="en-US" altLang="ko-KR" sz="2400" dirty="0" smtClean="0"/>
              <a:t>53</a:t>
            </a:r>
          </a:p>
          <a:p>
            <a:pPr marL="400050" lvl="1" indent="-171450"/>
            <a:r>
              <a:rPr lang="en-US" altLang="ko-KR" sz="2400" dirty="0" err="1" smtClean="0"/>
              <a:t>func</a:t>
            </a:r>
            <a:r>
              <a:rPr lang="en-US" altLang="ko-KR" sz="2400" dirty="0" smtClean="0"/>
              <a:t>. </a:t>
            </a:r>
            <a:r>
              <a:rPr lang="ko-KR" altLang="en-US" sz="2400" dirty="0" smtClean="0"/>
              <a:t>사용하여 </a:t>
            </a:r>
            <a:r>
              <a:rPr lang="en-US" altLang="ko-KR" sz="2400" dirty="0" smtClean="0"/>
              <a:t>Storage queue</a:t>
            </a:r>
            <a:r>
              <a:rPr lang="ko-KR" altLang="en-US" sz="2400" dirty="0" smtClean="0"/>
              <a:t>에 메시지 추가</a:t>
            </a:r>
            <a:r>
              <a:rPr lang="en-US" altLang="ko-KR" sz="2400" dirty="0" smtClean="0"/>
              <a:t>, </a:t>
            </a:r>
            <a:r>
              <a:rPr lang="en-US" altLang="ko-KR" sz="2400" dirty="0"/>
              <a:t>p</a:t>
            </a:r>
            <a:r>
              <a:rPr lang="en-US" altLang="ko-KR" sz="2400" dirty="0" smtClean="0"/>
              <a:t>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smtClean="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a:t>
            </a:r>
            <a:r>
              <a:rPr lang="en-US" altLang="ko" dirty="0" smtClean="0"/>
              <a:t>visible</a:t>
            </a:r>
          </a:p>
        </p:txBody>
      </p:sp>
    </p:spTree>
    <p:extLst>
      <p:ext uri="{BB962C8B-B14F-4D97-AF65-F5344CB8AC3E}">
        <p14:creationId xmlns:p14="http://schemas.microsoft.com/office/powerpoint/2010/main" val="1117148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lstStyle/>
          <a:p>
            <a:r>
              <a:rPr lang="en-US" altLang="ko-KR" dirty="0" smtClean="0"/>
              <a:t>Azure function </a:t>
            </a:r>
            <a:r>
              <a:rPr lang="en-US" altLang="ko-KR" dirty="0" smtClean="0">
                <a:sym typeface="Wingdings" panose="05000000000000000000" pitchFamily="2" charset="2"/>
              </a:rPr>
              <a:t> </a:t>
            </a:r>
            <a:r>
              <a:rPr lang="en-US" altLang="ko-KR" dirty="0" err="1" smtClean="0"/>
              <a:t>dotnet</a:t>
            </a:r>
            <a:r>
              <a:rPr lang="en-US" altLang="ko-KR" dirty="0" smtClean="0"/>
              <a:t> run</a:t>
            </a:r>
          </a:p>
          <a:p>
            <a:pPr lvl="1"/>
            <a:r>
              <a:rPr lang="ko-KR" altLang="en-US" dirty="0"/>
              <a:t>프로젝트를 실행할 수 없습니다</a:t>
            </a:r>
            <a:r>
              <a:rPr lang="en-US" altLang="ko-KR" dirty="0" smtClean="0"/>
              <a:t>.</a:t>
            </a:r>
            <a:r>
              <a:rPr lang="ko-KR" altLang="en-US" dirty="0" smtClean="0"/>
              <a:t>실행 </a:t>
            </a:r>
            <a:r>
              <a:rPr lang="ko-KR" altLang="en-US" dirty="0"/>
              <a:t>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smtClean="0"/>
              <a:t>.</a:t>
            </a:r>
            <a:r>
              <a:rPr lang="ko-KR" altLang="en-US" dirty="0" smtClean="0"/>
              <a:t>실행 </a:t>
            </a:r>
            <a:r>
              <a:rPr lang="ko-KR" altLang="en-US" dirty="0"/>
              <a:t>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a:t>
            </a:r>
            <a:r>
              <a:rPr lang="ko-KR" altLang="en-US" dirty="0" smtClean="0"/>
              <a:t>있어야 </a:t>
            </a:r>
            <a:r>
              <a:rPr lang="ko-KR" altLang="en-US" dirty="0"/>
              <a:t>합니다</a:t>
            </a:r>
            <a:r>
              <a:rPr lang="en-US" altLang="ko-KR" dirty="0" smtClean="0"/>
              <a:t>.</a:t>
            </a:r>
            <a:r>
              <a:rPr lang="ko-KR" altLang="en-US" dirty="0" smtClean="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smtClean="0"/>
              <a:t>.</a:t>
            </a:r>
          </a:p>
          <a:p>
            <a:r>
              <a:rPr lang="en-US" altLang="ko-KR" dirty="0" smtClean="0"/>
              <a:t>Answer</a:t>
            </a:r>
          </a:p>
          <a:p>
            <a:pPr lvl="1"/>
            <a:r>
              <a:rPr lang="en-US" altLang="ko-KR" dirty="0" err="1" smtClean="0"/>
              <a:t>dotnnet</a:t>
            </a:r>
            <a:r>
              <a:rPr lang="en-US" altLang="ko-KR" dirty="0" smtClean="0"/>
              <a:t>  run </a:t>
            </a:r>
            <a:r>
              <a:rPr lang="ko-KR" altLang="en-US" dirty="0" smtClean="0"/>
              <a:t>이 아니라 </a:t>
            </a:r>
            <a:r>
              <a:rPr lang="en-US" altLang="ko" dirty="0" err="1"/>
              <a:t>func</a:t>
            </a:r>
            <a:r>
              <a:rPr lang="en-US" altLang="ko" dirty="0"/>
              <a:t> host </a:t>
            </a:r>
            <a:r>
              <a:rPr lang="en-US" altLang="ko" dirty="0" smtClean="0"/>
              <a:t>start, Run -&gt; F5 : start debug </a:t>
            </a:r>
            <a:r>
              <a:rPr lang="ko-KR" altLang="en-US" dirty="0" smtClean="0"/>
              <a:t>로 실행</a:t>
            </a:r>
            <a:endParaRPr lang="ko-KR" altLang="en-US" dirty="0"/>
          </a:p>
        </p:txBody>
      </p:sp>
    </p:spTree>
    <p:extLst>
      <p:ext uri="{BB962C8B-B14F-4D97-AF65-F5344CB8AC3E}">
        <p14:creationId xmlns:p14="http://schemas.microsoft.com/office/powerpoint/2010/main" val="1613307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smtClean="0"/>
              <a:t>2error </a:t>
            </a:r>
            <a:r>
              <a:rPr lang="en-US" altLang="ko" dirty="0"/>
              <a:t>CS0246: Azure' </a:t>
            </a:r>
            <a:r>
              <a:rPr lang="ko-KR" altLang="en-US" dirty="0"/>
              <a:t>형식 또는 네임스페이스 이름을 찾을 수 없습니다</a:t>
            </a:r>
            <a:r>
              <a:rPr lang="en-US" altLang="ko" dirty="0"/>
              <a:t>. using </a:t>
            </a:r>
            <a:r>
              <a:rPr lang="ko-KR" altLang="en-US" dirty="0" err="1" smtClean="0"/>
              <a:t>지시문</a:t>
            </a:r>
            <a:r>
              <a:rPr lang="ko-KR" altLang="en-US" dirty="0" smtClean="0"/>
              <a:t> </a:t>
            </a:r>
            <a:r>
              <a:rPr lang="ko-KR" altLang="en-US" dirty="0"/>
              <a:t>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smtClean="0"/>
              <a:t>초</a:t>
            </a:r>
            <a:r>
              <a:rPr lang="ko-KR" altLang="en-US" dirty="0"/>
              <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 </a:t>
            </a:r>
            <a:r>
              <a:rPr lang="en-US" altLang="ko-KR" dirty="0" err="1" smtClean="0"/>
              <a:t>cron</a:t>
            </a:r>
            <a:r>
              <a:rPr lang="en-US" altLang="ko-KR" dirty="0" smtClean="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r>
              <a:rPr lang="en-US" altLang="ko-KR" dirty="0" smtClean="0">
                <a:hlinkClick r:id="rId2"/>
              </a:rPr>
              <a:t>/</a:t>
            </a:r>
            <a:endParaRPr lang="en-US" altLang="ko-KR" dirty="0" smtClean="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smtClean="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smtClean="0"/>
              <a:t>funcapp</a:t>
            </a:r>
            <a:r>
              <a:rPr lang="en-US" altLang="ko-KR" dirty="0" smtClean="0"/>
              <a:t> </a:t>
            </a:r>
            <a:r>
              <a:rPr lang="en-US" altLang="ko-KR" dirty="0" smtClean="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AzureWebJobsStorage</a:t>
            </a:r>
            <a:endParaRPr lang="en-US" altLang="ko-KR" dirty="0" smtClean="0">
              <a:solidFill>
                <a:srgbClr val="FF0000"/>
              </a:solidFill>
              <a:sym typeface="Wingdings" panose="05000000000000000000" pitchFamily="2" charset="2"/>
            </a:endParaRPr>
          </a:p>
          <a:p>
            <a:pPr lvl="1"/>
            <a:r>
              <a:rPr lang="ko-KR" altLang="en-US" dirty="0" err="1" smtClean="0">
                <a:solidFill>
                  <a:srgbClr val="FF0000"/>
                </a:solidFill>
                <a:sym typeface="Wingdings" panose="05000000000000000000" pitchFamily="2" charset="2"/>
              </a:rPr>
              <a:t>체험계정</a:t>
            </a:r>
            <a:r>
              <a:rPr lang="en-US" altLang="ko-KR" dirty="0" smtClean="0">
                <a:solidFill>
                  <a:srgbClr val="FF0000"/>
                </a:solidFill>
                <a:sym typeface="Wingdings" panose="05000000000000000000" pitchFamily="2" charset="2"/>
              </a:rPr>
              <a:t>, </a:t>
            </a:r>
            <a:r>
              <a:rPr lang="ko-KR" altLang="en-US" dirty="0" smtClean="0">
                <a:solidFill>
                  <a:srgbClr val="FF0000"/>
                </a:solidFill>
                <a:sym typeface="Wingdings" panose="05000000000000000000" pitchFamily="2" charset="2"/>
              </a:rPr>
              <a:t>  </a:t>
            </a:r>
            <a:r>
              <a:rPr lang="en-US" altLang="ko-KR" dirty="0" smtClean="0">
                <a:solidFill>
                  <a:srgbClr val="FF0000"/>
                </a:solidFill>
                <a:sym typeface="Wingdings" panose="05000000000000000000" pitchFamily="2" charset="2"/>
              </a:rPr>
              <a:t>add  +</a:t>
            </a: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smtClean="0">
                <a:sym typeface="Wingdings" panose="05000000000000000000" pitchFamily="2" charset="2"/>
              </a:rPr>
              <a:t></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smtClean="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ver</a:t>
            </a:r>
            <a:r>
              <a:rPr lang="en-US" altLang="ko-KR" dirty="0" smtClean="0">
                <a:solidFill>
                  <a:srgbClr val="FF0000"/>
                </a:solidFill>
                <a:sym typeface="Wingdings" panose="05000000000000000000" pitchFamily="2" charset="2"/>
              </a:rPr>
              <a:t> 1. : ~3  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r>
              <a:rPr lang="en-US" altLang="ko-KR" dirty="0" smtClean="0"/>
              <a:t>.</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smtClean="0"/>
              <a:t>Github</a:t>
            </a:r>
            <a:r>
              <a:rPr lang="en-US" altLang="ko-KR" dirty="0" smtClean="0"/>
              <a:t> </a:t>
            </a:r>
            <a:r>
              <a:rPr lang="en-US" altLang="ko-KR" dirty="0" err="1" smtClean="0"/>
              <a:t>Az</a:t>
            </a:r>
            <a:r>
              <a:rPr lang="en-US" altLang="ko-KR" dirty="0" smtClean="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smtClean="0"/>
          </a:p>
          <a:p>
            <a:pPr marL="0" indent="0">
              <a:buNone/>
            </a:pPr>
            <a:r>
              <a:rPr lang="en-US" altLang="ko-KR" dirty="0" smtClean="0">
                <a:hlinkClick r:id="rId2"/>
              </a:rPr>
              <a:t>https</a:t>
            </a:r>
            <a:r>
              <a:rPr lang="en-US" altLang="ko-KR" dirty="0">
                <a:hlinkClick r:id="rId2"/>
              </a:rPr>
              <a:t>://</a:t>
            </a:r>
            <a:r>
              <a:rPr lang="en-US" altLang="ko-KR" dirty="0" smtClean="0">
                <a:hlinkClick r:id="rId2"/>
              </a:rPr>
              <a:t>github.com/MicrosoftDocs/azure-docs/blob/master/articles/azure-functions/create-first-function-vs-code-csharp.md</a:t>
            </a:r>
            <a:endParaRPr lang="en-US" altLang="ko-KR" dirty="0" smtClean="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Azure storage explorer download</a:t>
            </a:r>
          </a:p>
          <a:p>
            <a:pPr lvl="1"/>
            <a:r>
              <a:rPr lang="en-US" altLang="ko-KR" dirty="0">
                <a:hlinkClick r:id="rId2"/>
              </a:rPr>
              <a:t>https://azure.microsoft.com/en-us/features/storage-explorer</a:t>
            </a:r>
            <a:r>
              <a:rPr lang="en-US" altLang="ko-KR" dirty="0" smtClean="0">
                <a:hlinkClick r:id="rId2"/>
              </a:rPr>
              <a:t>/</a:t>
            </a:r>
            <a:endParaRPr lang="en-US" altLang="ko-KR" dirty="0" smtClean="0"/>
          </a:p>
          <a:p>
            <a:r>
              <a:rPr lang="en-US" altLang="ko-KR" dirty="0" smtClean="0"/>
              <a:t>Connection</a:t>
            </a:r>
          </a:p>
          <a:p>
            <a:pPr lvl="1"/>
            <a:r>
              <a:rPr lang="en-US" altLang="ko-KR" dirty="0" err="1" smtClean="0"/>
              <a:t>Security+networking</a:t>
            </a:r>
            <a:r>
              <a:rPr lang="en-US" altLang="ko-KR" dirty="0" smtClean="0"/>
              <a:t> </a:t>
            </a:r>
            <a:r>
              <a:rPr lang="en-US" altLang="ko-KR" dirty="0" smtClean="0">
                <a:sym typeface="Wingdings" panose="05000000000000000000" pitchFamily="2" charset="2"/>
              </a:rPr>
              <a:t> </a:t>
            </a:r>
            <a:r>
              <a:rPr lang="en-US" altLang="ko-KR" dirty="0" err="1" smtClean="0">
                <a:sym typeface="Wingdings" panose="05000000000000000000" pitchFamily="2" charset="2"/>
              </a:rPr>
              <a:t>Accesskeys</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Connection </a:t>
            </a:r>
          </a:p>
          <a:p>
            <a:pPr lvl="2"/>
            <a:r>
              <a:rPr lang="en-US" altLang="ko-KR" dirty="0" smtClean="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Az</a:t>
            </a:r>
            <a:r>
              <a:rPr lang="en-US" altLang="ko-KR" dirty="0" smtClean="0"/>
              <a:t> function - </a:t>
            </a:r>
            <a:r>
              <a:rPr lang="en-US" altLang="ko-KR" dirty="0" err="1" smtClean="0"/>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smtClean="0"/>
              <a:t>VS Code</a:t>
            </a:r>
          </a:p>
          <a:p>
            <a:r>
              <a:rPr lang="en-US" altLang="ko-KR" b="1" dirty="0" smtClean="0"/>
              <a:t> </a:t>
            </a:r>
            <a:r>
              <a:rPr lang="en-US" altLang="ko-KR" b="1" dirty="0" err="1" smtClean="0"/>
              <a:t>local.settings.json</a:t>
            </a:r>
            <a:r>
              <a:rPr lang="en-US" altLang="ko-KR" b="1" dirty="0" smtClean="0"/>
              <a:t> : </a:t>
            </a:r>
          </a:p>
          <a:p>
            <a:pPr lvl="1"/>
            <a:r>
              <a:rPr lang="ko-KR" altLang="en-US" b="1" dirty="0" smtClean="0"/>
              <a:t>개인 </a:t>
            </a:r>
            <a:r>
              <a:rPr lang="en-US" altLang="ko-KR" b="1" dirty="0" smtClean="0"/>
              <a:t>storage account </a:t>
            </a:r>
            <a:r>
              <a:rPr lang="ko-KR" altLang="en-US" b="1" dirty="0" smtClean="0"/>
              <a:t>삭제</a:t>
            </a:r>
            <a:endParaRPr lang="en-US" altLang="ko-KR" dirty="0" smtClean="0"/>
          </a:p>
          <a:p>
            <a:pPr lvl="1"/>
            <a:r>
              <a:rPr lang="en-US" altLang="ko-KR" dirty="0" err="1" smtClean="0"/>
              <a:t>AzureWebJobsStorage</a:t>
            </a:r>
            <a:r>
              <a:rPr lang="en-US" altLang="ko-KR" dirty="0"/>
              <a:t> </a:t>
            </a:r>
            <a:r>
              <a:rPr lang="ko-KR" altLang="en-US" dirty="0" smtClean="0"/>
              <a:t>사용</a:t>
            </a:r>
            <a:endParaRPr lang="en-US" altLang="ko-KR" dirty="0" smtClean="0"/>
          </a:p>
          <a:p>
            <a:r>
              <a:rPr lang="en-US" altLang="ko-KR" dirty="0" smtClean="0"/>
              <a:t>BlobTriggerCSharp1.cs</a:t>
            </a:r>
          </a:p>
          <a:p>
            <a:pPr lvl="1"/>
            <a:r>
              <a:rPr lang="en-US" altLang="ko-KR" dirty="0"/>
              <a:t> </a:t>
            </a:r>
            <a:r>
              <a:rPr lang="en-US" altLang="ko-KR" dirty="0" smtClean="0"/>
              <a:t>”Connection</a:t>
            </a:r>
            <a:r>
              <a:rPr lang="en-US" altLang="ko-KR" dirty="0"/>
              <a:t> = "</a:t>
            </a:r>
            <a:r>
              <a:rPr lang="en-US" altLang="ko-KR" dirty="0" err="1" smtClean="0"/>
              <a:t>AzureWebJobsStorage</a:t>
            </a:r>
            <a:r>
              <a:rPr lang="en-US" altLang="ko-KR" dirty="0" smtClean="0"/>
              <a:t>” </a:t>
            </a:r>
            <a:r>
              <a:rPr lang="ko-KR" altLang="en-US" dirty="0" smtClean="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82" y="1516284"/>
            <a:ext cx="9618562" cy="5127584"/>
          </a:xfrm>
          <a:prstGeom prst="rect">
            <a:avLst/>
          </a:prstGeom>
        </p:spPr>
      </p:pic>
      <p:sp>
        <p:nvSpPr>
          <p:cNvPr id="7" name="TextBox 6"/>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67117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spTree>
    <p:extLst>
      <p:ext uri="{BB962C8B-B14F-4D97-AF65-F5344CB8AC3E}">
        <p14:creationId xmlns:p14="http://schemas.microsoft.com/office/powerpoint/2010/main" val="33831289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090874157"/>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806" y="1602104"/>
            <a:ext cx="8632723" cy="4857689"/>
          </a:xfrm>
          <a:prstGeom prst="rect">
            <a:avLst/>
          </a:prstGeom>
        </p:spPr>
      </p:pic>
    </p:spTree>
    <p:extLst>
      <p:ext uri="{BB962C8B-B14F-4D97-AF65-F5344CB8AC3E}">
        <p14:creationId xmlns:p14="http://schemas.microsoft.com/office/powerpoint/2010/main" val="426935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(Information as a Service).</a:t>
            </a:r>
          </a:p>
          <a:p>
            <a:r>
              <a:rPr lang="en-US" altLang="ko-KR" dirty="0"/>
              <a:t> </a:t>
            </a:r>
            <a:r>
              <a:rPr lang="en-US" altLang="ko-KR" dirty="0" smtClean="0"/>
              <a:t>IaaS </a:t>
            </a:r>
            <a:r>
              <a:rPr lang="en-US" altLang="ko-KR" dirty="0"/>
              <a:t>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needs such as project tracking, web conferencing, marketing automation or business analytics.</a:t>
            </a:r>
          </a:p>
          <a:p>
            <a:r>
              <a:rPr lang="en-US" altLang="ko-KR" dirty="0"/>
              <a:t>Examples: Google Apps, Microsoft Office 365, Gmail, Yahoo and Facebook.</a:t>
            </a:r>
          </a:p>
          <a:p>
            <a:r>
              <a:rPr lang="en-US" altLang="ko-KR" dirty="0" smtClean="0"/>
              <a:t>.</a:t>
            </a:r>
            <a:endParaRPr lang="en-US" altLang="ko-KR" dirty="0"/>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a:t>
            </a:r>
            <a:r>
              <a:rPr lang="en-US" altLang="ko-KR" sz="2000" b="1" dirty="0" smtClean="0"/>
              <a:t>),Platform </a:t>
            </a:r>
            <a:r>
              <a:rPr lang="en-US" altLang="ko-KR" sz="2000" b="1" dirty="0"/>
              <a:t>as a Service (PaaS), </a:t>
            </a:r>
            <a:r>
              <a:rPr lang="en-US" altLang="ko-KR" sz="2000" b="1" dirty="0" smtClean="0"/>
              <a:t>Software </a:t>
            </a:r>
            <a:r>
              <a:rPr lang="en-US" altLang="ko-KR" sz="2000" b="1" dirty="0"/>
              <a:t>as a Service </a:t>
            </a:r>
            <a:r>
              <a:rPr lang="en-US" altLang="ko-KR" sz="2000" b="1" dirty="0" smtClean="0"/>
              <a:t>(SaaS</a:t>
            </a:r>
            <a:r>
              <a:rPr lang="en-US" altLang="ko-KR" sz="2000" b="1" dirty="0"/>
              <a:t>)</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r>
              <a:rPr lang="en-US" altLang="ko-KR" dirty="0" smtClean="0"/>
              <a:t>.</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r>
              <a:rPr lang="en-US" altLang="ko-KR" dirty="0" smtClean="0"/>
              <a:t>.</a:t>
            </a:r>
            <a:endParaRPr lang="en-US" altLang="ko-KR" dirty="0"/>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8"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smtClean="0"/>
              <a:t>Private </a:t>
            </a:r>
            <a:r>
              <a:rPr lang="en-US" altLang="ko-KR" dirty="0"/>
              <a:t>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9"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smtClean="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smtClean="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smtClean="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smtClean="0"/>
              <a:t>Basic-</a:t>
            </a:r>
            <a:r>
              <a:rPr lang="ko-KR" altLang="en-US" dirty="0" err="1" smtClean="0"/>
              <a:t>화면설계</a:t>
            </a:r>
            <a:r>
              <a:rPr lang="en-US" altLang="ko-KR" dirty="0" smtClean="0"/>
              <a:t>/</a:t>
            </a:r>
            <a:r>
              <a:rPr lang="ko-KR" altLang="en-US" dirty="0" smtClean="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smtClean="0"/>
              <a:t>HTML/CSS</a:t>
            </a:r>
            <a:r>
              <a:rPr lang="en-US" sz="1500" b="1" dirty="0"/>
              <a:t/>
            </a:r>
            <a:br>
              <a:rPr lang="en-US" sz="1500" b="1" dirty="0"/>
            </a:br>
            <a:r>
              <a:rPr lang="en-US" sz="1500" b="1" dirty="0" err="1" smtClean="0"/>
              <a:t>Javascript</a:t>
            </a:r>
            <a:endParaRPr lang="en-US" sz="1500" b="1" dirty="0" smtClean="0"/>
          </a:p>
          <a:p>
            <a:r>
              <a:rPr lang="en-US" sz="1500" b="1" dirty="0" err="1" smtClean="0"/>
              <a:t>Jquer</a:t>
            </a:r>
            <a:r>
              <a:rPr lang="en-US" b="1" dirty="0" err="1" smtClean="0"/>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smtClean="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smtClean="0"/>
              <a:t>Framework:</a:t>
            </a:r>
          </a:p>
          <a:p>
            <a:r>
              <a:rPr lang="en-US" altLang="ko-KR" sz="2500" dirty="0"/>
              <a:t>UI </a:t>
            </a:r>
            <a:r>
              <a:rPr lang="ko-KR" altLang="en-US" sz="2500" dirty="0"/>
              <a:t>구현 </a:t>
            </a:r>
            <a:r>
              <a:rPr lang="en-US" altLang="ko-KR" sz="2500" dirty="0"/>
              <a:t>React</a:t>
            </a:r>
          </a:p>
          <a:p>
            <a:endParaRPr lang="en-US" dirty="0" smtClean="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smtClean="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smtClean="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smtClean="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smtClean="0"/>
              <a:t>Java</a:t>
            </a:r>
            <a:r>
              <a:rPr lang="en-US" dirty="0"/>
              <a:t/>
            </a:r>
            <a:br>
              <a:rPr lang="en-US" dirty="0"/>
            </a:br>
            <a:r>
              <a:rPr lang="en-US" dirty="0" smtClean="0"/>
              <a:t>Python</a:t>
            </a:r>
          </a:p>
          <a:p>
            <a:r>
              <a:rPr lang="en-US" dirty="0" smtClean="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smtClean="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smtClean="0"/>
              <a:t>서버프로그램 구현</a:t>
            </a:r>
            <a:endParaRPr lang="en-US" altLang="ko-KR" dirty="0" smtClean="0"/>
          </a:p>
          <a:p>
            <a:r>
              <a:rPr lang="en-US" dirty="0" smtClean="0"/>
              <a:t>(</a:t>
            </a:r>
            <a:r>
              <a:rPr lang="en-US" dirty="0" err="1" smtClean="0"/>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smtClean="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smtClean="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smtClean="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smtClean="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smtClean="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smtClean="0"/>
              <a:t>머신러닝기반</a:t>
            </a:r>
            <a:r>
              <a:rPr lang="ko-KR" altLang="en-US" dirty="0" smtClean="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smtClean="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smtClean="0"/>
              <a:t>Infra-structure</a:t>
            </a:r>
          </a:p>
          <a:p>
            <a:r>
              <a:rPr lang="en-US" altLang="ko-KR" sz="1800" dirty="0"/>
              <a:t>AWS/Azure </a:t>
            </a:r>
            <a:endParaRPr lang="en-US" altLang="ko-KR" sz="1800" dirty="0" smtClean="0"/>
          </a:p>
          <a:p>
            <a:r>
              <a:rPr lang="ko-KR" altLang="en-US" sz="1800" dirty="0" err="1" smtClean="0"/>
              <a:t>클라우드</a:t>
            </a:r>
            <a:r>
              <a:rPr lang="en-US" altLang="ko-KR" sz="1800" dirty="0" smtClean="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smtClean="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smtClean="0"/>
              <a:t>클라우드기반</a:t>
            </a:r>
            <a:r>
              <a:rPr lang="ko-KR" altLang="en-US" dirty="0" smtClean="0"/>
              <a:t> </a:t>
            </a:r>
            <a:r>
              <a:rPr lang="en-US" altLang="ko-KR" dirty="0" smtClean="0"/>
              <a:t>AI </a:t>
            </a:r>
            <a:r>
              <a:rPr lang="ko-KR" altLang="en-US" dirty="0" smtClean="0"/>
              <a:t>및 </a:t>
            </a:r>
            <a:r>
              <a:rPr lang="en-US" altLang="ko-KR" dirty="0" smtClean="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smtClean="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smtClean="0"/>
              <a:t>클라우드</a:t>
            </a:r>
            <a:r>
              <a:rPr lang="ko-KR" altLang="en-US" dirty="0" smtClean="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smtClean="0"/>
              <a:t>Front-end </a:t>
            </a:r>
            <a:r>
              <a:rPr lang="ko-KR" altLang="en-US" sz="2000" dirty="0" smtClean="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smtClean="0"/>
              <a:t>Back-end </a:t>
            </a:r>
            <a:r>
              <a:rPr lang="ko-KR" altLang="en-US" sz="2000" dirty="0" smtClean="0"/>
              <a:t>개발</a:t>
            </a:r>
            <a:r>
              <a:rPr lang="en-US" sz="2000" dirty="0" smtClean="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smtClean="0"/>
              <a:t>Big-Data </a:t>
            </a:r>
            <a:r>
              <a:rPr lang="ko-KR" altLang="en-US" sz="2000" dirty="0" smtClean="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smtClean="0"/>
              <a:t>클라우드</a:t>
            </a:r>
            <a:r>
              <a:rPr lang="ko-KR" altLang="en-US" sz="2000" dirty="0" smtClean="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smtClean="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smtClean="0"/>
              <a:t>빅데이터 분석</a:t>
            </a:r>
            <a:r>
              <a:rPr lang="en-US" altLang="ko-KR" dirty="0" smtClean="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smtClean="0"/>
              <a:t>모바일</a:t>
            </a:r>
            <a:r>
              <a:rPr lang="en-US" altLang="ko-KR" dirty="0" smtClean="0"/>
              <a:t> </a:t>
            </a:r>
            <a:r>
              <a:rPr lang="ko-KR" altLang="en-US" dirty="0" smtClean="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smtClean="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smtClean="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smtClean="0"/>
              <a:t>빅데이터 </a:t>
            </a:r>
            <a:r>
              <a:rPr lang="en-US" altLang="ko-KR" dirty="0" smtClean="0"/>
              <a:t>full-stack </a:t>
            </a:r>
            <a:r>
              <a:rPr lang="ko-KR" altLang="en-US" dirty="0" smtClean="0"/>
              <a:t>개발자 교과과정 </a:t>
            </a:r>
            <a:r>
              <a:rPr lang="ko-KR" altLang="en-US" dirty="0" err="1" smtClean="0"/>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Azure</a:t>
            </a:r>
          </a:p>
          <a:p>
            <a:pPr marL="342900" indent="-342900">
              <a:buFont typeface="Wingdings" panose="05000000000000000000" pitchFamily="2" charset="2"/>
              <a:buChar char="§"/>
            </a:pPr>
            <a:r>
              <a:rPr lang="en-US" altLang="ko-KR" sz="2800" dirty="0" smtClean="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r>
              <a:rPr lang="en-US" altLang="ko-KR" dirty="0" smtClean="0"/>
              <a:t>Azure </a:t>
            </a:r>
            <a:r>
              <a:rPr lang="en-US" altLang="ko-KR" dirty="0"/>
              <a:t>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smtClean="0"/>
              <a:t>)</a:t>
            </a:r>
            <a:endParaRPr lang="en-US" altLang="ko-KR"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r>
              <a:rPr lang="ko-KR" altLang="en-US" dirty="0"/>
              <a:t/>
            </a:r>
            <a:br>
              <a:rPr lang="ko-KR" altLang="en-US" dirty="0"/>
            </a:br>
            <a:r>
              <a:rPr lang="ko-KR" altLang="en-US" dirty="0"/>
              <a:t/>
            </a: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r>
              <a:rPr lang="en-US" altLang="ko-KR" dirty="0" smtClean="0">
                <a:hlinkClick r:id="rId2"/>
              </a:rPr>
              <a:t>/</a:t>
            </a:r>
            <a:endParaRPr lang="en-US" altLang="ko-KR" dirty="0" smtClean="0"/>
          </a:p>
          <a:p>
            <a:r>
              <a:rPr lang="en-US" altLang="ko-KR" dirty="0">
                <a:hlinkClick r:id="rId3"/>
              </a:rPr>
              <a:t>https://</a:t>
            </a:r>
            <a:r>
              <a:rPr lang="en-US" altLang="ko-KR" dirty="0" smtClean="0">
                <a:hlinkClick r:id="rId3"/>
              </a:rPr>
              <a:t>www.youtube.com/watch?v=QW3u5PK_XJ0</a:t>
            </a:r>
            <a:endParaRPr lang="en-US" altLang="ko-KR" dirty="0" smtClean="0"/>
          </a:p>
          <a:p>
            <a:pPr lvl="2"/>
            <a:r>
              <a:rPr lang="en-US" altLang="ko-KR" dirty="0" smtClean="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r>
              <a:rPr lang="en-US" altLang="ko-KR" dirty="0" smtClean="0">
                <a:hlinkClick r:id="rId2"/>
              </a:rPr>
              <a:t>/</a:t>
            </a:r>
            <a:endParaRPr lang="en-US" altLang="ko-KR" dirty="0" smtClean="0"/>
          </a:p>
          <a:p>
            <a:endParaRPr lang="en-US" altLang="ko-KR" dirty="0" smtClean="0"/>
          </a:p>
          <a:p>
            <a:r>
              <a:rPr lang="en-US" altLang="ko-KR" dirty="0" smtClean="0"/>
              <a:t>Azure </a:t>
            </a:r>
            <a:r>
              <a:rPr lang="ko-KR" altLang="en-US" dirty="0" smtClean="0"/>
              <a:t>자료 </a:t>
            </a:r>
            <a:r>
              <a:rPr lang="en-US" altLang="ko-KR" dirty="0" smtClean="0"/>
              <a:t>!!!</a:t>
            </a:r>
          </a:p>
          <a:p>
            <a:pPr lvl="2"/>
            <a:r>
              <a:rPr lang="ko-KR" altLang="ko-KR" dirty="0" smtClean="0">
                <a:hlinkClick r:id="rId3"/>
              </a:rPr>
              <a:t>https</a:t>
            </a:r>
            <a:r>
              <a:rPr lang="ko-KR" altLang="ko-KR" dirty="0">
                <a:hlinkClick r:id="rId3"/>
              </a:rPr>
              <a:t>://</a:t>
            </a:r>
            <a:r>
              <a:rPr lang="ko-KR" altLang="ko-KR" dirty="0" smtClean="0">
                <a:hlinkClick r:id="rId3"/>
              </a:rPr>
              <a:t>itastool.tistory.com/38</a:t>
            </a:r>
            <a:r>
              <a:rPr lang="en-US" altLang="ko-KR" dirty="0" smtClean="0"/>
              <a:t>  </a:t>
            </a:r>
          </a:p>
          <a:p>
            <a:pPr lvl="2"/>
            <a:endParaRPr lang="ko-KR" altLang="ko-KR" dirty="0" smtClean="0"/>
          </a:p>
          <a:p>
            <a:pPr lvl="2"/>
            <a:endParaRPr lang="ko-KR" altLang="en-US" dirty="0"/>
          </a:p>
        </p:txBody>
      </p:sp>
      <p:sp>
        <p:nvSpPr>
          <p:cNvPr id="4"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AWS Certification</a:t>
            </a:r>
            <a:endParaRPr lang="ko-KR" altLang="en-US" dirty="0"/>
          </a:p>
        </p:txBody>
      </p:sp>
      <p:sp>
        <p:nvSpPr>
          <p:cNvPr id="3" name="내용 개체 틀 2"/>
          <p:cNvSpPr>
            <a:spLocks noGrp="1"/>
          </p:cNvSpPr>
          <p:nvPr>
            <p:ph sz="quarter" idx="10"/>
          </p:nvPr>
        </p:nvSpPr>
        <p:spPr/>
        <p:txBody>
          <a:bodyPr/>
          <a:lstStyle/>
          <a:p>
            <a:r>
              <a:rPr lang="en-US" altLang="ko-KR" dirty="0" smtClean="0"/>
              <a:t>bit.ly/</a:t>
            </a:r>
            <a:r>
              <a:rPr lang="en-US" altLang="ko-KR" dirty="0" err="1" smtClean="0"/>
              <a:t>saaguide</a:t>
            </a:r>
            <a:r>
              <a:rPr lang="en-US" altLang="ko-KR" dirty="0"/>
              <a:t> = https://github.com/serithemage/AWSCertifiedSolutionsArchitectUnofficialStudyGuide</a:t>
            </a:r>
            <a:endParaRPr lang="en-US" altLang="ko-KR" dirty="0" smtClean="0"/>
          </a:p>
          <a:p>
            <a:r>
              <a:rPr lang="ko-KR" altLang="en-US" dirty="0" smtClean="0"/>
              <a:t>자격증 소개</a:t>
            </a:r>
            <a:endParaRPr lang="en-US" altLang="ko-KR" dirty="0" smtClean="0"/>
          </a:p>
          <a:p>
            <a:pPr lvl="1"/>
            <a:r>
              <a:rPr lang="en-US" altLang="ko-KR" dirty="0" smtClean="0"/>
              <a:t>https</a:t>
            </a:r>
            <a:r>
              <a:rPr lang="en-US" altLang="ko-KR" dirty="0"/>
              <a:t>://aws.amazon.com/ko/certification/certification-prep/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 xmlns:adec="http://schemas.microsoft.com/office/drawing/2017/decorative"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20">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hlinkClick r:id="rId4"/>
              </a:rPr>
              <a:t>https</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r>
              <a:rPr lang="en-US" altLang="ko-KR" dirty="0" err="1" smtClean="0"/>
              <a:t>git</a:t>
            </a:r>
            <a:r>
              <a:rPr lang="en-US" altLang="ko-KR" dirty="0" smtClean="0"/>
              <a:t> remote add </a:t>
            </a:r>
          </a:p>
          <a:p>
            <a:r>
              <a:rPr lang="en-US" altLang="ko-KR" dirty="0" err="1" smtClean="0"/>
              <a:t>git</a:t>
            </a:r>
            <a:r>
              <a:rPr lang="en-US" altLang="ko-KR" dirty="0" smtClean="0"/>
              <a:t> push</a:t>
            </a:r>
            <a:endParaRPr lang="ko-KR" altLang="en-US" dirty="0"/>
          </a:p>
        </p:txBody>
      </p:sp>
      <p:sp>
        <p:nvSpPr>
          <p:cNvPr id="16" name="TextBox 15"/>
          <p:cNvSpPr txBox="1"/>
          <p:nvPr/>
        </p:nvSpPr>
        <p:spPr>
          <a:xfrm>
            <a:off x="5553164" y="2025702"/>
            <a:ext cx="2472250" cy="646331"/>
          </a:xfrm>
          <a:prstGeom prst="rect">
            <a:avLst/>
          </a:prstGeom>
          <a:noFill/>
        </p:spPr>
        <p:txBody>
          <a:bodyPr wrap="square" rtlCol="0">
            <a:spAutoFit/>
          </a:bodyPr>
          <a:lstStyle/>
          <a:p>
            <a:r>
              <a:rPr lang="en-US" altLang="ko-KR" dirty="0" smtClean="0"/>
              <a:t>deployment center </a:t>
            </a:r>
          </a:p>
          <a:p>
            <a:r>
              <a:rPr lang="en-US" altLang="ko-KR" dirty="0" smtClean="0"/>
              <a:t>CI/CD  - GitHub</a:t>
            </a:r>
            <a:endParaRPr lang="ko-KR" altLang="en-US" dirty="0"/>
          </a:p>
        </p:txBody>
      </p:sp>
    </p:spTree>
    <p:extLst>
      <p:ext uri="{BB962C8B-B14F-4D97-AF65-F5344CB8AC3E}">
        <p14:creationId xmlns:p14="http://schemas.microsoft.com/office/powerpoint/2010/main" val="331870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r>
              <a:rPr lang="en-US" altLang="ko-KR" b="1" dirty="0" smtClean="0"/>
              <a:t>deploy</a:t>
            </a:r>
            <a:endParaRPr lang="ko-KR" altLang="en-US" b="1" dirty="0"/>
          </a:p>
        </p:txBody>
      </p:sp>
      <p:sp>
        <p:nvSpPr>
          <p:cNvPr id="13" name="TextBox 12"/>
          <p:cNvSpPr txBox="1"/>
          <p:nvPr/>
        </p:nvSpPr>
        <p:spPr>
          <a:xfrm>
            <a:off x="8043169" y="4937998"/>
            <a:ext cx="1269507" cy="646331"/>
          </a:xfrm>
          <a:prstGeom prst="rect">
            <a:avLst/>
          </a:prstGeom>
          <a:noFill/>
        </p:spPr>
        <p:txBody>
          <a:bodyPr wrap="square" rtlCol="0">
            <a:spAutoFit/>
          </a:bodyPr>
          <a:lstStyle/>
          <a:p>
            <a:r>
              <a:rPr lang="en-US" altLang="ko-KR" dirty="0" smtClean="0"/>
              <a:t>external </a:t>
            </a:r>
            <a:r>
              <a:rPr lang="en-US" altLang="ko-KR" dirty="0" err="1" smtClean="0"/>
              <a:t>git</a:t>
            </a:r>
            <a:endParaRPr lang="ko-KR" altLang="en-US" dirty="0"/>
          </a:p>
        </p:txBody>
      </p:sp>
    </p:spTree>
    <p:extLst>
      <p:ext uri="{BB962C8B-B14F-4D97-AF65-F5344CB8AC3E}">
        <p14:creationId xmlns:p14="http://schemas.microsoft.com/office/powerpoint/2010/main" val="4227775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smtClean="0"/>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a:t>
            </a:r>
            <a:r>
              <a:rPr lang="en-US" altLang="ko-KR" dirty="0" smtClean="0">
                <a:hlinkClick r:id="rId3"/>
              </a:rPr>
              <a:t>git-scm.com/downloads</a:t>
            </a:r>
            <a:endParaRPr lang="en-US" altLang="ko-KR" dirty="0" smtClean="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endPar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0917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t>
            </a:r>
            <a:r>
              <a:rPr lang="en-US" altLang="ko-KR" dirty="0" smtClean="0"/>
              <a:t>ocal </a:t>
            </a:r>
            <a:r>
              <a:rPr lang="en-US" altLang="ko-KR" dirty="0" err="1" smtClean="0"/>
              <a:t>git</a:t>
            </a:r>
            <a:r>
              <a:rPr lang="ko-KR" altLang="en-US" dirty="0" smtClean="0"/>
              <a:t>에서 </a:t>
            </a:r>
            <a:r>
              <a:rPr lang="en-US" altLang="ko-KR" dirty="0" smtClean="0"/>
              <a:t> file upload</a:t>
            </a:r>
            <a:endParaRPr lang="ko-KR" altLang="en-US" dirty="0"/>
          </a:p>
        </p:txBody>
      </p:sp>
      <p:sp>
        <p:nvSpPr>
          <p:cNvPr id="3" name="내용 개체 틀 2"/>
          <p:cNvSpPr>
            <a:spLocks noGrp="1"/>
          </p:cNvSpPr>
          <p:nvPr>
            <p:ph idx="1"/>
          </p:nvPr>
        </p:nvSpPr>
        <p:spPr/>
        <p:txBody>
          <a:bodyPr>
            <a:normAutofit lnSpcReduction="1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a:t>
            </a:r>
            <a:r>
              <a:rPr lang="en-US" altLang="ko" dirty="0" smtClean="0"/>
              <a:t>./*     //</a:t>
            </a:r>
            <a:r>
              <a:rPr lang="ko-KR" altLang="en-US" dirty="0" smtClean="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https://misook-git:silla1234QW@github.com/misook-git/lect_cloudplatform.git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a:t>
            </a:r>
            <a:r>
              <a:rPr lang="en-US" altLang="ko" dirty="0" smtClean="0"/>
              <a:t>user.name</a:t>
            </a:r>
          </a:p>
          <a:p>
            <a:pPr lvl="1"/>
            <a:r>
              <a:rPr lang="en-US" altLang="ko" dirty="0" err="1"/>
              <a:t>git</a:t>
            </a:r>
            <a:r>
              <a:rPr lang="en-US" altLang="ko" dirty="0"/>
              <a:t> branch</a:t>
            </a:r>
          </a:p>
          <a:p>
            <a:pPr lvl="1"/>
            <a:endParaRPr lang="en-US" altLang="ko" dirty="0" smtClean="0"/>
          </a:p>
          <a:p>
            <a:pPr lvl="1"/>
            <a:endParaRPr lang="en-US" altLang="ko" dirty="0" smtClean="0"/>
          </a:p>
          <a:p>
            <a:pPr marL="0" indent="0">
              <a:buNone/>
            </a:pPr>
            <a:r>
              <a:rPr lang="en-US" altLang="ko" dirty="0" smtClean="0"/>
              <a:t>==================================</a:t>
            </a:r>
            <a:endParaRPr lang="en-US" altLang="ko" dirty="0"/>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smtClean="0"/>
              <a:t>create </a:t>
            </a:r>
            <a:r>
              <a:rPr lang="en-US" altLang="ko-KR" dirty="0"/>
              <a:t>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smtClean="0"/>
              <a:t>git</a:t>
            </a:r>
            <a:r>
              <a:rPr lang="en-US" altLang="ko-KR" dirty="0"/>
              <a:t>, </a:t>
            </a:r>
            <a:r>
              <a:rPr lang="en-US" altLang="ko-KR" dirty="0" smtClean="0"/>
              <a:t>bash</a:t>
            </a:r>
            <a:endParaRPr lang="en-US" altLang="ko-KR" dirty="0"/>
          </a:p>
          <a:p>
            <a:pPr lvl="1"/>
            <a:r>
              <a:rPr lang="en-US" altLang="ko-KR" dirty="0" err="1"/>
              <a:t>git</a:t>
            </a:r>
            <a:r>
              <a:rPr lang="en-US" altLang="ko-KR" dirty="0"/>
              <a:t> </a:t>
            </a:r>
            <a:r>
              <a:rPr lang="en-US" altLang="ko-KR" dirty="0" err="1" smtClean="0"/>
              <a:t>init</a:t>
            </a:r>
            <a:endParaRPr lang="en-US" altLang="ko-KR" dirty="0" smtClean="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r>
              <a:rPr lang="en-US" altLang="ko-KR" dirty="0" smtClean="0"/>
              <a:t>.</a:t>
            </a:r>
            <a:endParaRPr lang="en-US" altLang="ko-KR" dirty="0"/>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a:t>
            </a:r>
            <a:r>
              <a:rPr lang="en-US" altLang="ko-KR" dirty="0" err="1" smtClean="0"/>
              <a:t>it</a:t>
            </a:r>
            <a:r>
              <a:rPr lang="en-US" altLang="ko-KR" dirty="0" smtClean="0"/>
              <a:t> remote –v</a:t>
            </a:r>
          </a:p>
          <a:p>
            <a:pPr latinLnBrk="0"/>
            <a:r>
              <a:rPr lang="ko-KR" altLang="ko-KR" dirty="0" err="1"/>
              <a:t>git</a:t>
            </a:r>
            <a:r>
              <a:rPr lang="ko-KR" altLang="ko-KR" dirty="0"/>
              <a:t> </a:t>
            </a:r>
            <a:r>
              <a:rPr lang="ko-KR" altLang="ko-KR" dirty="0" err="1" smtClean="0"/>
              <a:t>pull</a:t>
            </a:r>
            <a:r>
              <a:rPr lang="en-US" altLang="ko-KR" dirty="0" smtClean="0"/>
              <a:t>  //</a:t>
            </a:r>
            <a:r>
              <a:rPr lang="ko-KR" altLang="en-US" dirty="0" err="1" smtClean="0"/>
              <a:t>충돌시</a:t>
            </a:r>
            <a:endParaRPr lang="en-US" altLang="ko-KR" dirty="0" smtClean="0"/>
          </a:p>
          <a:p>
            <a:pPr latinLnBrk="0"/>
            <a:r>
              <a:rPr lang="en-US" altLang="ko-KR" dirty="0" err="1"/>
              <a:t>g</a:t>
            </a:r>
            <a:r>
              <a:rPr lang="en-US" altLang="ko-KR" dirty="0" err="1" smtClean="0"/>
              <a:t>it</a:t>
            </a:r>
            <a:r>
              <a:rPr lang="en-US" altLang="ko-KR" dirty="0" smtClean="0"/>
              <a:t> add *</a:t>
            </a:r>
          </a:p>
          <a:p>
            <a:pPr latinLnBrk="0"/>
            <a:r>
              <a:rPr lang="en-US" altLang="ko-KR" dirty="0" err="1"/>
              <a:t>g</a:t>
            </a:r>
            <a:r>
              <a:rPr lang="en-US" altLang="ko-KR" dirty="0" err="1" smtClean="0"/>
              <a:t>it</a:t>
            </a:r>
            <a:r>
              <a:rPr lang="en-US" altLang="ko-KR" dirty="0" smtClean="0"/>
              <a:t> push</a:t>
            </a:r>
            <a:endParaRPr lang="ko-KR" altLang="ko-KR" dirty="0"/>
          </a:p>
          <a:p>
            <a:pPr latinLnBrk="0"/>
            <a:r>
              <a:rPr lang="ko-KR" altLang="ko-KR" dirty="0" err="1"/>
              <a:t>git</a:t>
            </a:r>
            <a:r>
              <a:rPr lang="ko-KR" altLang="ko-KR" dirty="0"/>
              <a:t> </a:t>
            </a:r>
            <a:r>
              <a:rPr lang="ko-KR" altLang="ko-KR" dirty="0" err="1" smtClean="0"/>
              <a:t>br</a:t>
            </a:r>
            <a:r>
              <a:rPr lang="en-US" altLang="ko-KR" dirty="0" smtClean="0"/>
              <a:t>a</a:t>
            </a:r>
            <a:r>
              <a:rPr lang="ko-KR" altLang="ko-KR" dirty="0" err="1" smtClean="0"/>
              <a:t>nch</a:t>
            </a:r>
            <a:r>
              <a:rPr lang="ko-KR" altLang="ko-KR" dirty="0" smtClean="0"/>
              <a:t> </a:t>
            </a:r>
            <a:r>
              <a:rPr lang="ko-KR" altLang="ko-KR" dirty="0"/>
              <a:t>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smtClean="0"/>
              <a:t>it rebase </a:t>
            </a:r>
            <a:r>
              <a:rPr lang="en-US" altLang="ko-KR" dirty="0"/>
              <a:t>  robranch1</a:t>
            </a:r>
            <a:endParaRPr lang="ko-KR" altLang="ko-KR" dirty="0"/>
          </a:p>
          <a:p>
            <a:pPr latinLnBrk="0"/>
            <a:r>
              <a:rPr lang="en-US" altLang="ko-KR" dirty="0" err="1" smtClean="0"/>
              <a:t>git</a:t>
            </a:r>
            <a:r>
              <a:rPr lang="en-US" altLang="ko-KR" dirty="0" smtClean="0"/>
              <a:t> </a:t>
            </a:r>
            <a:r>
              <a:rPr lang="en-US" altLang="ko-KR" dirty="0"/>
              <a:t>branch –D </a:t>
            </a:r>
            <a:r>
              <a:rPr lang="en-US" altLang="ko-KR" dirty="0" smtClean="0"/>
              <a:t>robranch1  //local branch </a:t>
            </a:r>
            <a:r>
              <a:rPr lang="ko-KR" altLang="en-US" dirty="0" smtClean="0"/>
              <a:t>삭제</a:t>
            </a:r>
            <a:endParaRPr lang="en-US" altLang="ko-KR" dirty="0" smtClean="0"/>
          </a:p>
          <a:p>
            <a:pPr latinLnBrk="0"/>
            <a:r>
              <a:rPr lang="en-US" altLang="ko-KR" dirty="0" err="1" smtClean="0"/>
              <a:t>git</a:t>
            </a:r>
            <a:r>
              <a:rPr lang="en-US" altLang="ko-KR" dirty="0" smtClean="0"/>
              <a:t> push –d origin robr1  //remote </a:t>
            </a:r>
          </a:p>
          <a:p>
            <a:pPr latinLnBrk="0"/>
            <a:r>
              <a:rPr lang="en-US" altLang="ko-KR" dirty="0"/>
              <a:t>remote: Invalid username or password</a:t>
            </a:r>
            <a:r>
              <a:rPr lang="en-US" altLang="ko-KR" dirty="0" smtClean="0"/>
              <a:t>.</a:t>
            </a:r>
          </a:p>
          <a:p>
            <a:pPr lvl="1" latinLnBrk="0"/>
            <a:r>
              <a:rPr lang="en-US" altLang="ko-KR" dirty="0" err="1" smtClean="0"/>
              <a:t>git</a:t>
            </a:r>
            <a:r>
              <a:rPr lang="en-US" altLang="ko-KR" dirty="0" smtClean="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smtClean="0"/>
              <a:t>== password</a:t>
            </a:r>
            <a:r>
              <a:rPr lang="ko-KR" altLang="en-US" dirty="0" smtClean="0"/>
              <a:t>에 </a:t>
            </a:r>
            <a:r>
              <a:rPr lang="en-US" altLang="ko-KR" dirty="0" smtClean="0"/>
              <a:t>@ </a:t>
            </a:r>
            <a:r>
              <a:rPr lang="ko-KR" altLang="en-US" dirty="0" smtClean="0"/>
              <a:t>들어가면 안됨</a:t>
            </a:r>
            <a:r>
              <a:rPr lang="en-US" altLang="ko-KR" dirty="0" smtClean="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a:t>
            </a:r>
            <a:r>
              <a:rPr lang="en-US" altLang="ko-KR" dirty="0" smtClean="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smtClean="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a:t>
            </a:r>
            <a:r>
              <a:rPr lang="en-US" altLang="ko" dirty="0" smtClean="0"/>
              <a:t>main</a:t>
            </a:r>
          </a:p>
          <a:p>
            <a:r>
              <a:rPr lang="en-US" altLang="ko" dirty="0" smtClean="0"/>
              <a:t>sol 2) </a:t>
            </a:r>
          </a:p>
          <a:p>
            <a:pPr lvl="1"/>
            <a:r>
              <a:rPr lang="ko-KR" altLang="en-US" dirty="0" smtClean="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a:t>
                </a:r>
                <a:r>
                  <a:rPr lang="en-US" altLang="ko-KR" sz="2800" b="1" dirty="0" smtClean="0">
                    <a:solidFill>
                      <a:schemeClr val="bg1"/>
                    </a:solidFill>
                  </a:rPr>
                  <a:t>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smtClean="0"/>
              <a:t>클라우드</a:t>
            </a:r>
            <a:r>
              <a:rPr lang="ko-KR" altLang="en-US" b="1" dirty="0" smtClean="0"/>
              <a:t> 엔지니어 </a:t>
            </a:r>
            <a:endParaRPr lang="ko-KR" altLang="en-US" dirty="0"/>
          </a:p>
        </p:txBody>
      </p:sp>
      <p:graphicFrame>
        <p:nvGraphicFramePr>
          <p:cNvPr id="4" name="내용 개체 틀 3"/>
          <p:cNvGraphicFramePr>
            <a:graphicFrameLocks noGrp="1"/>
          </p:cNvGraphicFramePr>
          <p:nvPr>
            <p:ph idx="1"/>
            <p:extLst/>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smtClean="0"/>
              <a:t>Azure</a:t>
            </a:r>
            <a:r>
              <a:rPr lang="ko-KR" altLang="en-US" dirty="0" smtClean="0"/>
              <a:t> </a:t>
            </a:r>
            <a:r>
              <a:rPr lang="ko-KR" altLang="en-US" dirty="0" err="1" smtClean="0"/>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r>
              <a:rPr lang="en-US" altLang="ko-KR" dirty="0"/>
              <a:t/>
            </a:r>
            <a:br>
              <a:rPr lang="en-US" altLang="ko-KR" dirty="0"/>
            </a:br>
            <a:r>
              <a:rPr lang="ko-KR" altLang="en-US" dirty="0" smtClean="0"/>
              <a:t>한</a:t>
            </a:r>
            <a:r>
              <a:rPr lang="ko-KR" altLang="en-US" dirty="0"/>
              <a:t> 달 후 </a:t>
            </a:r>
            <a:r>
              <a:rPr lang="ko-KR" altLang="en-US" dirty="0" err="1"/>
              <a:t>학생계정</a:t>
            </a:r>
            <a:r>
              <a:rPr lang="ko-KR" altLang="en-US" dirty="0"/>
              <a:t> </a:t>
            </a:r>
            <a:r>
              <a:rPr lang="ko-KR" altLang="en-US" dirty="0" smtClean="0"/>
              <a:t>사용시</a:t>
            </a:r>
            <a:endParaRPr lang="ko-KR" altLang="en-US" dirty="0"/>
          </a:p>
        </p:txBody>
      </p:sp>
      <p:sp>
        <p:nvSpPr>
          <p:cNvPr id="3" name="내용 개체 틀 2"/>
          <p:cNvSpPr>
            <a:spLocks noGrp="1"/>
          </p:cNvSpPr>
          <p:nvPr>
            <p:ph sz="quarter" idx="10"/>
          </p:nvPr>
        </p:nvSpPr>
        <p:spPr/>
        <p:txBody>
          <a:bodyPr/>
          <a:lstStyle/>
          <a:p>
            <a:r>
              <a:rPr lang="en-US" altLang="ko-KR" dirty="0" smtClean="0"/>
              <a:t>azure </a:t>
            </a:r>
            <a:r>
              <a:rPr lang="ko-KR" altLang="en-US" dirty="0"/>
              <a:t>학생용</a:t>
            </a:r>
            <a:r>
              <a:rPr lang="en-US" altLang="ko-KR" dirty="0"/>
              <a:t>'</a:t>
            </a:r>
            <a:r>
              <a:rPr lang="ko-KR" altLang="en-US" dirty="0" smtClean="0"/>
              <a:t>계정 </a:t>
            </a:r>
            <a:r>
              <a:rPr lang="en-US" altLang="ko-KR" dirty="0" smtClean="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a:t>
            </a:r>
            <a:r>
              <a:rPr lang="ko-KR" altLang="en-US" dirty="0" smtClean="0"/>
              <a:t>클릭</a:t>
            </a:r>
            <a:r>
              <a:rPr lang="en-US" altLang="ko-KR" dirty="0" smtClean="0"/>
              <a:t>.</a:t>
            </a:r>
            <a:endParaRPr lang="ko-KR" altLang="en-US" dirty="0"/>
          </a:p>
          <a:p>
            <a:pPr>
              <a:buFont typeface="Wingdings" panose="05000000000000000000" pitchFamily="2" charset="2"/>
              <a:buChar char="ü"/>
            </a:pPr>
            <a:endParaRPr lang="en-US" altLang="ko-KR" dirty="0" smtClean="0"/>
          </a:p>
          <a:p>
            <a:r>
              <a:rPr lang="en-US" altLang="ko-KR" dirty="0" smtClean="0"/>
              <a:t>azure </a:t>
            </a:r>
            <a:r>
              <a:rPr lang="ko-KR" altLang="en-US" dirty="0"/>
              <a:t>학생용 </a:t>
            </a:r>
            <a:r>
              <a:rPr lang="ko-KR" altLang="en-US" dirty="0" err="1"/>
              <a:t>스타터</a:t>
            </a:r>
            <a:r>
              <a:rPr lang="en-US" altLang="ko-KR" dirty="0"/>
              <a:t>'</a:t>
            </a:r>
            <a:r>
              <a:rPr lang="ko-KR" altLang="en-US" dirty="0"/>
              <a:t>계정 </a:t>
            </a:r>
            <a:endParaRPr lang="en-US" altLang="ko-KR" dirty="0" smtClean="0"/>
          </a:p>
          <a:p>
            <a:pPr lvl="1">
              <a:buFont typeface="Wingdings" panose="05000000000000000000" pitchFamily="2" charset="2"/>
              <a:buChar char="ü"/>
            </a:pPr>
            <a:r>
              <a:rPr lang="en-US" altLang="ko-KR" dirty="0"/>
              <a:t>storage account </a:t>
            </a:r>
            <a:r>
              <a:rPr lang="ko-KR" altLang="en-US" dirty="0"/>
              <a:t>등과 같은 사용할 수 없는 </a:t>
            </a:r>
            <a:r>
              <a:rPr lang="ko-KR" altLang="en-US" dirty="0" smtClean="0"/>
              <a:t>기능 있음 </a:t>
            </a:r>
            <a:endParaRPr lang="ko-KR" altLang="en-US" dirty="0"/>
          </a:p>
        </p:txBody>
      </p:sp>
    </p:spTree>
    <p:extLst>
      <p:ext uri="{BB962C8B-B14F-4D97-AF65-F5344CB8AC3E}">
        <p14:creationId xmlns:p14="http://schemas.microsoft.com/office/powerpoint/2010/main" val="1495144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smtClean="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Resource group</a:t>
            </a:r>
          </a:p>
          <a:p>
            <a:pPr marL="342900" indent="-342900">
              <a:buFont typeface="Wingdings" panose="05000000000000000000" pitchFamily="2" charset="2"/>
              <a:buChar char="§"/>
            </a:pPr>
            <a:r>
              <a:rPr lang="en-US" altLang="ko-KR" sz="2800" dirty="0" smtClean="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3" name="Content Placeholder 2"/>
          <p:cNvSpPr>
            <a:spLocks noGrp="1"/>
          </p:cNvSpPr>
          <p:nvPr>
            <p:ph sz="quarter" idx="15"/>
          </p:nvPr>
        </p:nvSpPr>
        <p:spPr/>
        <p:txBody>
          <a:bodyPr/>
          <a:lstStyle/>
          <a:p>
            <a:r>
              <a:rPr lang="en-US" altLang="ko-KR" dirty="0" smtClean="0"/>
              <a:t>| DevOps </a:t>
            </a:r>
            <a:r>
              <a:rPr lang="ko-KR" altLang="en-US" dirty="0" smtClean="0"/>
              <a:t>워크샵 제공</a:t>
            </a:r>
            <a:endParaRPr lang="ko-KR" altLang="en-US" dirty="0"/>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smtClean="0"/>
              <a:t>VM </a:t>
            </a:r>
            <a:endParaRPr lang="ko-KR" altLang="en-US" dirty="0"/>
          </a:p>
        </p:txBody>
      </p:sp>
      <p:sp>
        <p:nvSpPr>
          <p:cNvPr id="4" name="내용 개체 틀 3"/>
          <p:cNvSpPr>
            <a:spLocks noGrp="1"/>
          </p:cNvSpPr>
          <p:nvPr>
            <p:ph idx="1"/>
          </p:nvPr>
        </p:nvSpPr>
        <p:spPr/>
        <p:txBody>
          <a:bodyPr>
            <a:normAutofit/>
          </a:bodyPr>
          <a:lstStyle/>
          <a:p>
            <a:r>
              <a:rPr lang="en-US" altLang="ko" dirty="0" smtClean="0"/>
              <a:t>provides </a:t>
            </a:r>
            <a:r>
              <a:rPr lang="en-US" altLang="ko" dirty="0"/>
              <a:t>its own virtual hardware including </a:t>
            </a:r>
            <a:r>
              <a:rPr lang="en-US" altLang="ko" dirty="0" smtClean="0"/>
              <a:t>CPUs, </a:t>
            </a:r>
            <a:r>
              <a:rPr lang="en-US" altLang="ko" dirty="0"/>
              <a:t>memory, hard disk, </a:t>
            </a:r>
            <a:r>
              <a:rPr lang="en-US" altLang="ko" dirty="0" smtClean="0"/>
              <a:t>network </a:t>
            </a:r>
            <a:r>
              <a:rPr lang="en-US" altLang="ko" dirty="0"/>
              <a:t>interfaces and other devices</a:t>
            </a:r>
            <a:endParaRPr lang="ko" altLang="en-US" dirty="0"/>
          </a:p>
          <a:p>
            <a:r>
              <a:rPr lang="en-US" altLang="ko" dirty="0" smtClean="0"/>
              <a:t>IaaS</a:t>
            </a:r>
            <a:endParaRPr lang="ko" altLang="en-US" dirty="0"/>
          </a:p>
          <a:p>
            <a:r>
              <a:rPr lang="en-US" altLang="ko" dirty="0" smtClean="0"/>
              <a:t>can </a:t>
            </a:r>
            <a:r>
              <a:rPr lang="en-US" altLang="ko" dirty="0"/>
              <a:t>run any application/scenario</a:t>
            </a:r>
            <a:endParaRPr lang="ko" altLang="en-US" dirty="0"/>
          </a:p>
          <a:p>
            <a:pPr lvl="1"/>
            <a:r>
              <a:rPr lang="en-US" altLang="ko" dirty="0" smtClean="0"/>
              <a:t> </a:t>
            </a:r>
            <a:r>
              <a:rPr lang="en-US" altLang="ko" dirty="0"/>
              <a:t>web app &amp; web services,</a:t>
            </a:r>
            <a:endParaRPr lang="ko" altLang="en-US" dirty="0"/>
          </a:p>
          <a:p>
            <a:pPr lvl="1"/>
            <a:r>
              <a:rPr lang="en-US" altLang="ko" dirty="0"/>
              <a:t>databases, desktop </a:t>
            </a:r>
            <a:r>
              <a:rPr lang="en-US" altLang="ko" dirty="0" smtClean="0"/>
              <a:t>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VM - webserver</a:t>
            </a:r>
            <a:endParaRPr lang="ko-KR" altLang="en-US" dirty="0"/>
          </a:p>
        </p:txBody>
      </p:sp>
      <p:sp>
        <p:nvSpPr>
          <p:cNvPr id="3" name="내용 개체 틀 2"/>
          <p:cNvSpPr>
            <a:spLocks noGrp="1"/>
          </p:cNvSpPr>
          <p:nvPr>
            <p:ph sz="quarter" idx="10"/>
          </p:nvPr>
        </p:nvSpPr>
        <p:spPr/>
        <p:txBody>
          <a:bodyPr>
            <a:normAutofit fontScale="850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vl="1" latinLnBrk="0"/>
            <a:r>
              <a:rPr lang="en-US" altLang="ko-KR" dirty="0" err="1"/>
              <a:t>s</a:t>
            </a:r>
            <a:r>
              <a:rPr lang="en-US" altLang="ko-KR" dirty="0" err="1" smtClean="0"/>
              <a:t>udo</a:t>
            </a:r>
            <a:r>
              <a:rPr lang="en-US" altLang="ko-KR" dirty="0" smtClean="0"/>
              <a:t> </a:t>
            </a:r>
            <a:r>
              <a:rPr lang="en-US" altLang="ko-KR" dirty="0" err="1" smtClean="0"/>
              <a:t>su</a:t>
            </a:r>
            <a:endParaRPr lang="en-US" altLang="ko-KR" dirty="0" smtClean="0"/>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VM - webserver</a:t>
            </a:r>
            <a:endParaRPr lang="ko-KR" altLang="en-US" dirty="0"/>
          </a:p>
        </p:txBody>
      </p:sp>
      <p:sp>
        <p:nvSpPr>
          <p:cNvPr id="3" name="내용 개체 틀 2"/>
          <p:cNvSpPr>
            <a:spLocks noGrp="1"/>
          </p:cNvSpPr>
          <p:nvPr>
            <p:ph idx="1"/>
          </p:nvPr>
        </p:nvSpPr>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a:t>
            </a:r>
            <a:r>
              <a:rPr lang="en-US" altLang="ko-KR" b="1" dirty="0" smtClean="0"/>
              <a:t>pip  // x</a:t>
            </a:r>
            <a:endParaRPr lang="ko-KR" altLang="ko-KR" dirty="0"/>
          </a:p>
          <a:p>
            <a:endParaRPr lang="ko-KR" altLang="en-US" dirty="0"/>
          </a:p>
        </p:txBody>
      </p:sp>
    </p:spTree>
    <p:extLst>
      <p:ext uri="{BB962C8B-B14F-4D97-AF65-F5344CB8AC3E}">
        <p14:creationId xmlns:p14="http://schemas.microsoft.com/office/powerpoint/2010/main" val="4247441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smtClean="0"/>
              <a:t>&lt;</a:t>
            </a:r>
            <a:r>
              <a:rPr lang="en-US" altLang="ko" dirty="0"/>
              <a:t>body</a:t>
            </a:r>
            <a:r>
              <a:rPr lang="en-US" altLang="ko" dirty="0" smtClean="0"/>
              <a:t>&gt;</a:t>
            </a:r>
            <a:r>
              <a:rPr lang="pt-BR" altLang="ko" dirty="0" smtClean="0"/>
              <a:t>&lt;h1&gt;welcome  </a:t>
            </a:r>
            <a:r>
              <a:rPr lang="pt-BR" altLang="ko" dirty="0"/>
              <a:t>Azure  VM web page </a:t>
            </a:r>
            <a:r>
              <a:rPr lang="pt-BR" altLang="ko" dirty="0" smtClean="0"/>
              <a:t>!!&lt;/</a:t>
            </a:r>
            <a:r>
              <a:rPr lang="pt-BR" altLang="ko" dirty="0"/>
              <a:t>h1&gt;</a:t>
            </a:r>
            <a:endParaRPr lang="ko" altLang="en-US" dirty="0"/>
          </a:p>
          <a:p>
            <a:pPr lvl="1"/>
            <a:r>
              <a:rPr lang="en-US" altLang="ko" dirty="0"/>
              <a:t>&lt;/body&gt;</a:t>
            </a:r>
            <a:endParaRPr lang="ko" altLang="en-US" dirty="0"/>
          </a:p>
          <a:p>
            <a:r>
              <a:rPr lang="en-US" altLang="ko" dirty="0"/>
              <a:t>&lt;/html&gt; </a:t>
            </a:r>
            <a:endParaRPr lang="ko" altLang="en-US" dirty="0"/>
          </a:p>
          <a:p>
            <a:pPr lvl="1"/>
            <a:endParaRPr lang="ko-KR" altLang="en-US" dirty="0"/>
          </a:p>
        </p:txBody>
      </p:sp>
    </p:spTree>
    <p:extLst>
      <p:ext uri="{BB962C8B-B14F-4D97-AF65-F5344CB8AC3E}">
        <p14:creationId xmlns:p14="http://schemas.microsoft.com/office/powerpoint/2010/main" val="3073916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smtClean="0"/>
          </a:p>
          <a:p>
            <a:r>
              <a:rPr lang="en-US" altLang="ko-KR" dirty="0" smtClean="0"/>
              <a:t>deploy</a:t>
            </a:r>
            <a:endParaRPr lang="en-US" altLang="ko-KR" dirty="0" smtClean="0">
              <a:solidFill>
                <a:srgbClr val="FF0000"/>
              </a:solidFill>
            </a:endParaRPr>
          </a:p>
          <a:p>
            <a:pPr lvl="1"/>
            <a:r>
              <a:rPr lang="en-US" altLang="ko-KR" dirty="0" err="1" smtClean="0">
                <a:solidFill>
                  <a:srgbClr val="FF0000"/>
                </a:solidFill>
              </a:rPr>
              <a:t>az</a:t>
            </a:r>
            <a:r>
              <a:rPr lang="en-US" altLang="ko-KR" dirty="0" smtClean="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a:t>
            </a:r>
            <a:r>
              <a:rPr lang="en-US" altLang="ko-KR" dirty="0" smtClean="0">
                <a:solidFill>
                  <a:srgbClr val="FF0000"/>
                </a:solidFill>
              </a:rPr>
              <a:t>&gt;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a:t>
            </a:r>
            <a:r>
              <a:rPr lang="en-US" altLang="ko-KR" dirty="0" smtClean="0">
                <a:solidFill>
                  <a:srgbClr val="FF0000"/>
                </a:solidFill>
              </a:rPr>
              <a:t>cwro7777-</a:t>
            </a:r>
            <a:r>
              <a:rPr lang="en-US" altLang="ko-KR" dirty="0">
                <a:solidFill>
                  <a:srgbClr val="FF0000"/>
                </a:solidFill>
              </a:rPr>
              <a:t>-password </a:t>
            </a:r>
            <a:r>
              <a:rPr lang="en-US" altLang="ko-KR" dirty="0" smtClean="0">
                <a:solidFill>
                  <a:srgbClr val="FF0000"/>
                </a:solidFill>
              </a:rPr>
              <a:t>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endParaRPr lang="en-US" altLang="ko-KR" dirty="0" smtClean="0"/>
          </a:p>
          <a:p>
            <a:endParaRPr lang="en-US" altLang="ko-KR" dirty="0" smtClean="0"/>
          </a:p>
        </p:txBody>
      </p:sp>
    </p:spTree>
    <p:extLst>
      <p:ext uri="{BB962C8B-B14F-4D97-AF65-F5344CB8AC3E}">
        <p14:creationId xmlns:p14="http://schemas.microsoft.com/office/powerpoint/2010/main" val="1799701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함수</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a:t>
              </a:r>
              <a:r>
                <a:rPr lang="en-US" altLang="ko-KR" sz="2800" b="1" dirty="0" smtClean="0">
                  <a:solidFill>
                    <a:schemeClr val="bg1"/>
                  </a:solidFill>
                </a:rPr>
                <a:t>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Azure </a:t>
            </a:r>
            <a:r>
              <a:rPr lang="en-US" altLang="ko-KR" sz="4800" dirty="0" err="1" smtClean="0">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smtClean="0"/>
              <a:t>IoTHub</a:t>
            </a:r>
            <a:endParaRPr lang="en-US" altLang="ko-KR" sz="2800" dirty="0" smtClean="0"/>
          </a:p>
          <a:p>
            <a:pPr marL="342900" indent="-342900">
              <a:buFont typeface="Wingdings" panose="05000000000000000000" pitchFamily="2" charset="2"/>
              <a:buChar char="§"/>
            </a:pPr>
            <a:r>
              <a:rPr lang="en-US" altLang="ko-KR" sz="2800" dirty="0" smtClean="0"/>
              <a:t>Stream Analytic Jobs</a:t>
            </a:r>
          </a:p>
          <a:p>
            <a:pPr marL="342900" indent="-342900">
              <a:buFont typeface="Wingdings" panose="05000000000000000000" pitchFamily="2" charset="2"/>
              <a:buChar char="§"/>
            </a:pPr>
            <a:r>
              <a:rPr lang="en-US" altLang="ko-KR" sz="2800" dirty="0" err="1" smtClean="0"/>
              <a:t>IoT</a:t>
            </a:r>
            <a:r>
              <a:rPr lang="en-US" altLang="ko-KR" sz="2800" dirty="0" smtClean="0"/>
              <a:t> : </a:t>
            </a:r>
          </a:p>
          <a:p>
            <a:pPr marL="342900" indent="-342900">
              <a:buFont typeface="Wingdings" panose="05000000000000000000" pitchFamily="2" charset="2"/>
              <a:buChar char="§"/>
            </a:pPr>
            <a:r>
              <a:rPr lang="en-US" altLang="ko-KR" sz="2800" dirty="0" smtClean="0"/>
              <a:t>Storage Explorer</a:t>
            </a:r>
          </a:p>
          <a:p>
            <a:pPr marL="342900" indent="-342900">
              <a:buFont typeface="Wingdings" panose="05000000000000000000" pitchFamily="2" charset="2"/>
              <a:buChar char="§"/>
            </a:pPr>
            <a:r>
              <a:rPr lang="en-US" altLang="ko-KR" sz="2800" dirty="0" smtClean="0"/>
              <a:t>Storage Account</a:t>
            </a:r>
          </a:p>
          <a:p>
            <a:pPr marL="342900" indent="-342900">
              <a:buFont typeface="Wingdings" panose="05000000000000000000" pitchFamily="2" charset="2"/>
              <a:buChar char="§"/>
            </a:pPr>
            <a:r>
              <a:rPr lang="en-US" altLang="ko-KR" sz="2800" dirty="0" smtClean="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err="1" smtClean="0"/>
              <a:t>IoT</a:t>
            </a:r>
            <a:endParaRPr lang="ko-KR" altLang="en-US" dirty="0"/>
          </a:p>
        </p:txBody>
      </p:sp>
      <p:sp>
        <p:nvSpPr>
          <p:cNvPr id="3" name="내용 개체 틀 2"/>
          <p:cNvSpPr>
            <a:spLocks noGrp="1"/>
          </p:cNvSpPr>
          <p:nvPr>
            <p:ph idx="1"/>
          </p:nvPr>
        </p:nvSpPr>
        <p:spPr/>
        <p:txBody>
          <a:bodyPr/>
          <a:lstStyle/>
          <a:p>
            <a:r>
              <a:rPr lang="en-US" altLang="ko-KR" dirty="0" err="1" smtClean="0"/>
              <a:t>IoT</a:t>
            </a:r>
            <a:r>
              <a:rPr lang="en-US" altLang="ko-KR" dirty="0" smtClean="0"/>
              <a:t> Hub</a:t>
            </a:r>
          </a:p>
          <a:p>
            <a:pPr lvl="1"/>
            <a:r>
              <a:rPr lang="en-US" altLang="ko-KR" dirty="0" smtClean="0"/>
              <a:t>PaaS</a:t>
            </a:r>
          </a:p>
          <a:p>
            <a:pPr lvl="1"/>
            <a:r>
              <a:rPr lang="en-US" altLang="ko-KR" dirty="0" smtClean="0"/>
              <a:t>Managed service for bidirectional communication with </a:t>
            </a:r>
            <a:r>
              <a:rPr lang="en-US" altLang="ko-KR" dirty="0" err="1" smtClean="0"/>
              <a:t>IoT</a:t>
            </a:r>
            <a:r>
              <a:rPr lang="en-US" altLang="ko-KR" dirty="0" smtClean="0"/>
              <a:t> devices</a:t>
            </a:r>
          </a:p>
          <a:p>
            <a:r>
              <a:rPr lang="en-US" altLang="ko-KR" dirty="0" err="1" smtClean="0"/>
              <a:t>IoT</a:t>
            </a:r>
            <a:r>
              <a:rPr lang="en-US" altLang="ko-KR" dirty="0" smtClean="0"/>
              <a:t> Central</a:t>
            </a:r>
          </a:p>
          <a:p>
            <a:pPr lvl="1"/>
            <a:r>
              <a:rPr lang="en-US" altLang="ko-KR" dirty="0" smtClean="0"/>
              <a:t>SaaS</a:t>
            </a:r>
          </a:p>
          <a:p>
            <a:pPr lvl="1"/>
            <a:r>
              <a:rPr lang="en-US" altLang="ko-KR" dirty="0" err="1" smtClean="0"/>
              <a:t>IoT</a:t>
            </a:r>
            <a:r>
              <a:rPr lang="en-US" altLang="ko-KR" dirty="0" smtClean="0"/>
              <a:t> </a:t>
            </a:r>
            <a:r>
              <a:rPr lang="en-US" altLang="ko-KR" dirty="0" err="1" smtClean="0"/>
              <a:t>appplicational</a:t>
            </a:r>
            <a:r>
              <a:rPr lang="en-US" altLang="ko-KR" dirty="0" smtClean="0"/>
              <a:t> platform, dozen of </a:t>
            </a:r>
            <a:r>
              <a:rPr lang="en-US" altLang="ko-KR" dirty="0" err="1" smtClean="0"/>
              <a:t>functionalitiespproach</a:t>
            </a:r>
            <a:endParaRPr lang="en-US" altLang="ko-KR" dirty="0" smtClean="0"/>
          </a:p>
          <a:p>
            <a:r>
              <a:rPr lang="en-US" altLang="ko-KR" dirty="0" smtClean="0"/>
              <a:t>Azure Sphere</a:t>
            </a:r>
          </a:p>
          <a:p>
            <a:pPr lvl="1"/>
            <a:r>
              <a:rPr lang="en-US" altLang="ko-KR" dirty="0" smtClean="0"/>
              <a:t>End-2-end approach for building secure </a:t>
            </a:r>
            <a:r>
              <a:rPr lang="en-US" altLang="ko-KR" dirty="0" err="1" smtClean="0"/>
              <a:t>IoT</a:t>
            </a:r>
            <a:r>
              <a:rPr lang="en-US" altLang="ko-KR" dirty="0" smtClean="0"/>
              <a:t> solutions</a:t>
            </a:r>
            <a:endParaRPr lang="ko-KR" altLang="en-US" dirty="0"/>
          </a:p>
        </p:txBody>
      </p:sp>
    </p:spTree>
    <p:extLst>
      <p:ext uri="{BB962C8B-B14F-4D97-AF65-F5344CB8AC3E}">
        <p14:creationId xmlns:p14="http://schemas.microsoft.com/office/powerpoint/2010/main" val="37069267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p:nvPr/>
        </p:nvPicPr>
        <p:blipFill>
          <a:blip r:embed="rId2"/>
          <a:stretch>
            <a:fillRect/>
          </a:stretch>
        </p:blipFill>
        <p:spPr>
          <a:xfrm>
            <a:off x="613775" y="1445750"/>
            <a:ext cx="7402882" cy="5092835"/>
          </a:xfrm>
          <a:prstGeom prst="rect">
            <a:avLst/>
          </a:prstGeom>
        </p:spPr>
      </p:pic>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Sphere Module ( </a:t>
            </a:r>
            <a:r>
              <a:rPr kumimoji="0" lang="ko-KR" altLang="en-US"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PDM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모든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센서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Detection</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지속적인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0024922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a:t>
            </a:r>
            <a:r>
              <a:rPr lang="en-US" altLang="ko" dirty="0" smtClean="0">
                <a:hlinkClick r:id="rId2"/>
              </a:rPr>
              <a:t>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b="1" dirty="0"/>
              <a:t/>
            </a:r>
            <a:br>
              <a:rPr lang="ko-KR" altLang="en-US" b="1" dirty="0"/>
            </a:br>
            <a:r>
              <a:rPr lang="en-US" altLang="ko-KR" b="1" dirty="0"/>
              <a:t>Raspberry Pi </a:t>
            </a:r>
            <a:r>
              <a:rPr lang="ko-KR" altLang="en-US" b="1" dirty="0" smtClean="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smtClean="0"/>
          </a:p>
          <a:p>
            <a:pPr lvl="1"/>
            <a:r>
              <a:rPr lang="en-US" altLang="ko-KR" dirty="0" smtClean="0">
                <a:hlinkClick r:id="rId2"/>
              </a:rPr>
              <a:t>https://azure-samples.github.io/raspberry-pi-web-simulator/#getstarted</a:t>
            </a:r>
            <a:endParaRPr lang="en-US" altLang="ko-KR" dirty="0" smtClean="0"/>
          </a:p>
          <a:p>
            <a:r>
              <a:rPr lang="en-US" altLang="ko" dirty="0" smtClean="0"/>
              <a:t>streaming </a:t>
            </a:r>
            <a:r>
              <a:rPr lang="en-US" altLang="ko" dirty="0"/>
              <a:t>sensor data in real time with Azure </a:t>
            </a:r>
            <a:r>
              <a:rPr lang="en-US" altLang="ko" dirty="0" err="1"/>
              <a:t>IoT</a:t>
            </a:r>
            <a:r>
              <a:rPr lang="en-US" altLang="ko" dirty="0"/>
              <a:t> Hub</a:t>
            </a:r>
            <a:endParaRPr lang="ko" altLang="en-US" dirty="0"/>
          </a:p>
          <a:p>
            <a:pPr lvl="1"/>
            <a:r>
              <a:rPr lang="en-US" altLang="ko" dirty="0">
                <a:hlinkClick r:id="rId3"/>
              </a:rPr>
              <a:t>https://</a:t>
            </a:r>
            <a:r>
              <a:rPr lang="en-US" altLang="ko" dirty="0" smtClean="0">
                <a:hlinkClick r:id="rId3"/>
              </a:rPr>
              <a:t>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smtClean="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smtClean="0"/>
          </a:p>
          <a:p>
            <a:pPr lvl="1" latinLnBrk="0"/>
            <a:r>
              <a:rPr lang="ko-KR" altLang="ko-KR" dirty="0" smtClean="0"/>
              <a:t>다운로드 </a:t>
            </a:r>
            <a:r>
              <a:rPr lang="ko-KR" altLang="ko-KR" dirty="0"/>
              <a:t>: </a:t>
            </a:r>
            <a:r>
              <a:rPr lang="ko-KR" altLang="ko-KR" dirty="0">
                <a:hlinkClick r:id="rId2"/>
              </a:rPr>
              <a:t>https://azure.microsoft.com/ko-kr/features/storage-explorer</a:t>
            </a:r>
            <a:r>
              <a:rPr lang="ko-KR" altLang="ko-KR" dirty="0" smtClean="0">
                <a:hlinkClick r:id="rId2"/>
              </a:rPr>
              <a:t>/</a:t>
            </a:r>
            <a:endParaRPr lang="en-US" altLang="ko-KR" dirty="0" smtClean="0"/>
          </a:p>
          <a:p>
            <a:pPr lvl="2" latinLnBrk="0"/>
            <a:r>
              <a:rPr lang="en-US" altLang="ko-KR" dirty="0" smtClean="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smtClean="0"/>
              <a:t>web </a:t>
            </a:r>
            <a:r>
              <a:rPr lang="en-US" altLang="ko" dirty="0"/>
              <a:t>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a:t>
            </a:r>
            <a:r>
              <a:rPr lang="en-US" altLang="ko" dirty="0" smtClean="0"/>
              <a:t>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smtClean="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smtClean="0"/>
              <a:t>AWS</a:t>
            </a:r>
          </a:p>
          <a:p>
            <a:pPr marL="342900" indent="-342900">
              <a:buFont typeface="Wingdings" panose="05000000000000000000" pitchFamily="2" charset="2"/>
              <a:buChar char="§"/>
            </a:pPr>
            <a:r>
              <a:rPr lang="en-US" altLang="ko-KR" dirty="0" smtClean="0"/>
              <a:t>GCP</a:t>
            </a:r>
            <a:endParaRPr lang="en-US" altLang="ko-KR" dirty="0"/>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smtClean="0"/>
              <a:t>Azure App service – </a:t>
            </a:r>
            <a:r>
              <a:rPr lang="en-US" altLang="ko-KR" dirty="0" err="1" smtClean="0"/>
              <a:t>appservice</a:t>
            </a:r>
            <a:r>
              <a:rPr lang="en-US" altLang="ko-KR" dirty="0" smtClean="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smtClean="0"/>
              <a:t>다운로드 </a:t>
            </a:r>
            <a:r>
              <a:rPr lang="en-US" altLang="ko-KR" dirty="0" smtClean="0"/>
              <a:t>– </a:t>
            </a:r>
            <a:r>
              <a:rPr lang="ko-KR" altLang="en-US" dirty="0"/>
              <a:t>실패 </a:t>
            </a:r>
            <a:r>
              <a:rPr lang="ko-KR" altLang="en-US" dirty="0" smtClean="0"/>
              <a:t>네트워크오류</a:t>
            </a:r>
            <a:endParaRPr lang="en-US" altLang="ko-KR" dirty="0" smtClean="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deploy</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smtClean="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a:t>
            </a:r>
            <a:r>
              <a:rPr lang="en-US" altLang="ko-KR" sz="2800" b="1" dirty="0" smtClean="0"/>
              <a:t>infrastructure</a:t>
            </a:r>
          </a:p>
          <a:p>
            <a:pPr lvl="2"/>
            <a:r>
              <a:rPr lang="en-US" altLang="ko-KR" sz="2400" b="1" dirty="0" err="1" smtClean="0"/>
              <a:t>severless</a:t>
            </a:r>
            <a:r>
              <a:rPr lang="en-US" altLang="ko-KR" sz="2000" b="1" dirty="0" smtClean="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a:t>
            </a:r>
            <a:r>
              <a:rPr lang="en-US" altLang="ko-KR" b="1" dirty="0" smtClean="0"/>
              <a:t>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smtClean="0"/>
              <a:t>HTTPTrigger</a:t>
            </a:r>
            <a:endParaRPr lang="en-US" altLang="ko-KR" dirty="0" smtClean="0"/>
          </a:p>
          <a:p>
            <a:r>
              <a:rPr lang="en-US" altLang="ko-KR" dirty="0" err="1" smtClean="0"/>
              <a:t>TimerTrigger</a:t>
            </a:r>
            <a:endParaRPr lang="en-US" altLang="ko-KR" dirty="0" smtClean="0"/>
          </a:p>
          <a:p>
            <a:r>
              <a:rPr lang="en-US" altLang="ko-KR" dirty="0" smtClean="0"/>
              <a:t>GitHub </a:t>
            </a:r>
            <a:r>
              <a:rPr lang="en-US" altLang="ko-KR" dirty="0" err="1" smtClean="0"/>
              <a:t>webhook</a:t>
            </a:r>
            <a:endParaRPr lang="en-US" altLang="ko-KR" dirty="0" smtClean="0"/>
          </a:p>
          <a:p>
            <a:r>
              <a:rPr lang="en-US" altLang="ko-KR" dirty="0" err="1" smtClean="0"/>
              <a:t>Webhook</a:t>
            </a:r>
            <a:endParaRPr lang="en-US" altLang="ko-KR" dirty="0" smtClean="0"/>
          </a:p>
          <a:p>
            <a:r>
              <a:rPr lang="en-US" altLang="ko-KR" dirty="0" err="1" smtClean="0"/>
              <a:t>CosmosDBTfigger</a:t>
            </a:r>
            <a:endParaRPr lang="en-US" altLang="ko-KR" dirty="0" smtClean="0"/>
          </a:p>
          <a:p>
            <a:r>
              <a:rPr lang="en-US" altLang="ko-KR" dirty="0" err="1" smtClean="0"/>
              <a:t>BlobTrigger</a:t>
            </a:r>
            <a:endParaRPr lang="en-US" altLang="ko-KR" dirty="0" smtClean="0"/>
          </a:p>
          <a:p>
            <a:r>
              <a:rPr lang="en-US" altLang="ko-KR" dirty="0" err="1" smtClean="0"/>
              <a:t>QueueTrigger</a:t>
            </a:r>
            <a:endParaRPr lang="en-US" altLang="ko-KR" dirty="0" smtClean="0"/>
          </a:p>
          <a:p>
            <a:r>
              <a:rPr lang="en-US" altLang="ko-KR" dirty="0" err="1" smtClean="0"/>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endParaRPr lang="en-US" altLang="ko-KR" dirty="0" smtClean="0"/>
          </a:p>
          <a:p>
            <a:pPr marL="342900" indent="-342900">
              <a:lnSpc>
                <a:spcPct val="200000"/>
              </a:lnSpc>
              <a:buFont typeface="Wingdings" panose="05000000000000000000" pitchFamily="2" charset="2"/>
              <a:buChar char="§"/>
            </a:pPr>
            <a:r>
              <a:rPr lang="en-US" altLang="ko-KR" dirty="0" smtClean="0"/>
              <a:t>Ubiquitous </a:t>
            </a:r>
            <a:r>
              <a:rPr lang="en-US" altLang="ko-KR" dirty="0"/>
              <a:t>network access </a:t>
            </a:r>
            <a:endParaRPr lang="en-US" altLang="ko-KR" dirty="0" smtClean="0"/>
          </a:p>
          <a:p>
            <a:pPr marL="342900" indent="-342900">
              <a:lnSpc>
                <a:spcPct val="200000"/>
              </a:lnSpc>
              <a:buFont typeface="Wingdings" panose="05000000000000000000" pitchFamily="2" charset="2"/>
              <a:buChar char="§"/>
            </a:pPr>
            <a:r>
              <a:rPr lang="en-US" altLang="ko-KR" dirty="0" smtClean="0"/>
              <a:t>Location </a:t>
            </a:r>
            <a:r>
              <a:rPr lang="en-US" altLang="ko-KR" dirty="0"/>
              <a:t>transparent resource pooling </a:t>
            </a:r>
            <a:endParaRPr lang="en-US" altLang="ko-KR" dirty="0" smtClean="0"/>
          </a:p>
          <a:p>
            <a:pPr marL="342900" indent="-342900">
              <a:lnSpc>
                <a:spcPct val="200000"/>
              </a:lnSpc>
              <a:buFont typeface="Wingdings" panose="05000000000000000000" pitchFamily="2" charset="2"/>
              <a:buChar char="§"/>
            </a:pPr>
            <a:r>
              <a:rPr lang="en-US" altLang="ko-KR" dirty="0" smtClean="0"/>
              <a:t>Rapid </a:t>
            </a: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Tree>
    <p:extLst>
      <p:ext uri="{BB962C8B-B14F-4D97-AF65-F5344CB8AC3E}">
        <p14:creationId xmlns:p14="http://schemas.microsoft.com/office/powerpoint/2010/main" val="213263669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smtClean="0"/>
              <a:t>Visual Studio Code</a:t>
            </a:r>
          </a:p>
          <a:p>
            <a:r>
              <a:rPr lang="en-US" altLang="ko-KR" dirty="0" smtClean="0"/>
              <a:t>.NET Core 3.1 SDK</a:t>
            </a:r>
          </a:p>
          <a:p>
            <a:r>
              <a:rPr lang="en-US" altLang="ko-KR" dirty="0" err="1" smtClean="0"/>
              <a:t>VCCode</a:t>
            </a:r>
            <a:r>
              <a:rPr lang="en-US" altLang="ko-KR" dirty="0" smtClean="0"/>
              <a:t> Azure Functions extension</a:t>
            </a:r>
          </a:p>
          <a:p>
            <a:r>
              <a:rPr lang="en-US" altLang="ko-KR" dirty="0" smtClean="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smtClean="0"/>
              <a:t>Install</a:t>
            </a:r>
          </a:p>
          <a:p>
            <a:pPr lvl="1"/>
            <a:r>
              <a:rPr lang="en-US" altLang="ko-KR" dirty="0" err="1" smtClean="0"/>
              <a:t>dotnet</a:t>
            </a:r>
            <a:r>
              <a:rPr lang="en-US" altLang="ko-KR" dirty="0" smtClean="0"/>
              <a:t> </a:t>
            </a:r>
            <a:r>
              <a:rPr lang="en-US" altLang="ko-KR" dirty="0"/>
              <a:t>download : </a:t>
            </a:r>
            <a:r>
              <a:rPr lang="en-US" altLang="ko-KR" dirty="0" err="1"/>
              <a:t>dotnet</a:t>
            </a:r>
            <a:r>
              <a:rPr lang="en-US" altLang="ko-KR" dirty="0"/>
              <a:t> 3.1 </a:t>
            </a:r>
            <a:r>
              <a:rPr lang="en-US" altLang="ko-KR" dirty="0" smtClean="0"/>
              <a:t>SDK</a:t>
            </a:r>
          </a:p>
          <a:p>
            <a:pPr lvl="3"/>
            <a:r>
              <a:rPr lang="en-US" altLang="ko" dirty="0">
                <a:hlinkClick r:id="rId3"/>
              </a:rPr>
              <a:t>https://</a:t>
            </a:r>
            <a:r>
              <a:rPr lang="en-US" altLang="ko" dirty="0" smtClean="0">
                <a:hlinkClick r:id="rId3"/>
              </a:rPr>
              <a:t>dotnet.microsoft.com/download</a:t>
            </a:r>
            <a:endParaRPr lang="en-US" altLang="ko" dirty="0" smtClean="0"/>
          </a:p>
          <a:p>
            <a:pPr lvl="2"/>
            <a:r>
              <a:rPr lang="en-US" altLang="ko-KR" dirty="0" smtClean="0"/>
              <a:t>3.1 </a:t>
            </a:r>
            <a:r>
              <a:rPr lang="ko-KR" altLang="en-US" dirty="0" smtClean="0"/>
              <a:t>먼저 설치하고 </a:t>
            </a:r>
            <a:r>
              <a:rPr lang="en-US" altLang="ko-KR" dirty="0" smtClean="0"/>
              <a:t>5.0 </a:t>
            </a:r>
            <a:r>
              <a:rPr lang="ko-KR" altLang="en-US" dirty="0" smtClean="0"/>
              <a:t>설치 </a:t>
            </a:r>
            <a:r>
              <a:rPr lang="en-US" altLang="ko-KR" dirty="0" smtClean="0"/>
              <a:t>!!!</a:t>
            </a:r>
          </a:p>
          <a:p>
            <a:pPr lvl="1"/>
            <a:r>
              <a:rPr lang="en-US" altLang="ko-KR" dirty="0"/>
              <a:t>CMD  C:\Users\user&gt; </a:t>
            </a:r>
            <a:r>
              <a:rPr lang="en-US" altLang="ko-KR" dirty="0" err="1" smtClean="0"/>
              <a:t>dotnet</a:t>
            </a:r>
            <a:r>
              <a:rPr lang="en-US" altLang="ko-KR" dirty="0" smtClean="0"/>
              <a:t> - -info</a:t>
            </a:r>
          </a:p>
          <a:p>
            <a:r>
              <a:rPr lang="en-US" altLang="ko-KR" dirty="0" err="1" smtClean="0"/>
              <a:t>Vscode</a:t>
            </a:r>
            <a:r>
              <a:rPr lang="en-US" altLang="ko-KR" dirty="0" smtClean="0"/>
              <a:t> Extensions</a:t>
            </a:r>
          </a:p>
          <a:p>
            <a:pPr lvl="1"/>
            <a:r>
              <a:rPr lang="en-US" altLang="ko-KR" dirty="0" smtClean="0"/>
              <a:t>Azure Account</a:t>
            </a:r>
          </a:p>
          <a:p>
            <a:pPr lvl="1"/>
            <a:r>
              <a:rPr lang="en-US" altLang="ko-KR" dirty="0" smtClean="0"/>
              <a:t>Azure Functions</a:t>
            </a:r>
          </a:p>
          <a:p>
            <a:pPr lvl="1"/>
            <a:r>
              <a:rPr lang="en-US" altLang="ko-KR" dirty="0" smtClean="0"/>
              <a:t>Azure Tools</a:t>
            </a:r>
          </a:p>
          <a:p>
            <a:pPr lvl="1"/>
            <a:r>
              <a:rPr lang="en-US" altLang="ko-KR" dirty="0" smtClean="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install</a:t>
            </a:r>
            <a:endParaRPr lang="ko-KR" altLang="en-US" dirty="0"/>
          </a:p>
        </p:txBody>
      </p:sp>
      <p:sp>
        <p:nvSpPr>
          <p:cNvPr id="5" name="내용 개체 틀 4"/>
          <p:cNvSpPr>
            <a:spLocks noGrp="1"/>
          </p:cNvSpPr>
          <p:nvPr>
            <p:ph idx="1"/>
          </p:nvPr>
        </p:nvSpPr>
        <p:spPr/>
        <p:txBody>
          <a:bodyPr>
            <a:normAutofit/>
          </a:bodyPr>
          <a:lstStyle/>
          <a:p>
            <a:r>
              <a:rPr lang="en-US" altLang="ko-KR" dirty="0" smtClean="0"/>
              <a:t>azure functions core tools  install</a:t>
            </a:r>
          </a:p>
          <a:p>
            <a:pPr lvl="1"/>
            <a:r>
              <a:rPr lang="en-US" altLang="ko-KR" dirty="0">
                <a:hlinkClick r:id="rId3"/>
              </a:rPr>
              <a:t>https://</a:t>
            </a:r>
            <a:r>
              <a:rPr lang="en-US" altLang="ko-KR" dirty="0" smtClean="0">
                <a:hlinkClick r:id="rId3"/>
              </a:rPr>
              <a:t>docs.microsoft.com/ko-kr/azure/azure-functions/functions-run-local?tabs=windows%2Ccsharp%2Cbash</a:t>
            </a:r>
            <a:endParaRPr lang="en-US" altLang="ko-KR" dirty="0" smtClean="0"/>
          </a:p>
          <a:p>
            <a:pPr lvl="1"/>
            <a:r>
              <a:rPr lang="en-US" altLang="ko-KR" dirty="0" smtClean="0"/>
              <a:t>v3.x-Windows64 </a:t>
            </a:r>
            <a:r>
              <a:rPr lang="ko-KR" altLang="en-US" dirty="0" smtClean="0"/>
              <a:t>클릭</a:t>
            </a:r>
            <a:r>
              <a:rPr lang="en-US" altLang="ko-KR" dirty="0" smtClean="0"/>
              <a:t>-func-cli-x64.msi   download</a:t>
            </a:r>
          </a:p>
          <a:p>
            <a:pPr lvl="1"/>
            <a:r>
              <a:rPr lang="en-US" altLang="ko-KR" dirty="0" smtClean="0"/>
              <a:t>CMD  </a:t>
            </a:r>
            <a:r>
              <a:rPr lang="en-US" altLang="ko-KR" dirty="0"/>
              <a:t>C:\Users\user&gt; </a:t>
            </a:r>
            <a:r>
              <a:rPr lang="en-US" altLang="ko-KR" dirty="0" err="1" smtClean="0"/>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Get function URL</a:t>
            </a:r>
          </a:p>
          <a:p>
            <a:pPr lvl="1"/>
            <a:r>
              <a:rPr lang="en-US" altLang="ko-KR" dirty="0"/>
              <a:t>https://rofunc66.azurewebsites.net/api/HttpTrigger1?code=8KKlJ29jSvmaSIf4mLG5o3mVc16mu82lGuZZmdTiF8EObk6qsnHwag</a:t>
            </a:r>
            <a:r>
              <a:rPr lang="en-US" altLang="ko-KR" dirty="0" smtClean="0"/>
              <a:t>== </a:t>
            </a:r>
            <a:r>
              <a:rPr lang="en-US" altLang="ko-KR" b="1" dirty="0" smtClean="0"/>
              <a:t> </a:t>
            </a:r>
            <a:r>
              <a:rPr lang="en-US" altLang="ko-KR" b="1" dirty="0" smtClean="0">
                <a:solidFill>
                  <a:srgbClr val="0070C0"/>
                </a:solidFill>
              </a:rPr>
              <a:t>&amp;name=Azure</a:t>
            </a:r>
            <a:r>
              <a:rPr lang="en-US" altLang="ko-KR" b="1" dirty="0" smtClean="0"/>
              <a:t>!!!</a:t>
            </a:r>
          </a:p>
          <a:p>
            <a:r>
              <a:rPr lang="en-US" altLang="ko-KR" dirty="0" smtClean="0"/>
              <a:t>API </a:t>
            </a:r>
            <a:r>
              <a:rPr lang="ko-KR" altLang="en-US" dirty="0" smtClean="0"/>
              <a:t>처리</a:t>
            </a:r>
            <a:endParaRPr lang="en-US" altLang="ko-KR" dirty="0" smtClean="0"/>
          </a:p>
          <a:p>
            <a:pPr lvl="1"/>
            <a:r>
              <a:rPr lang="en-US" altLang="ko-KR" dirty="0" smtClean="0"/>
              <a:t>postman </a:t>
            </a:r>
            <a:endParaRPr lang="en-US" altLang="ko-KR" dirty="0"/>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 dirty="0" err="1"/>
              <a:t>dotnet</a:t>
            </a:r>
            <a:r>
              <a:rPr lang="en-US" altLang="ko" dirty="0"/>
              <a:t> new </a:t>
            </a:r>
            <a:r>
              <a:rPr lang="en-US" altLang="ko" dirty="0" err="1"/>
              <a:t>mvc</a:t>
            </a:r>
            <a:endParaRPr lang="ko" altLang="en-US" dirty="0"/>
          </a:p>
          <a:p>
            <a:pPr lvl="1"/>
            <a:r>
              <a:rPr lang="ko" altLang="en-US" dirty="0"/>
              <a:t>  </a:t>
            </a:r>
            <a:r>
              <a:rPr lang="en-US" altLang="ko" dirty="0" smtClean="0"/>
              <a:t>	- </a:t>
            </a:r>
            <a:r>
              <a:rPr lang="en-US" altLang="ko" dirty="0"/>
              <a:t>install :extension </a:t>
            </a:r>
            <a:r>
              <a:rPr lang="en-US" altLang="ko" dirty="0" err="1"/>
              <a:t>c#</a:t>
            </a:r>
            <a:r>
              <a:rPr lang="en-US" altLang="ko" dirty="0"/>
              <a:t> </a:t>
            </a:r>
            <a:endParaRPr lang="ko" altLang="en-US" dirty="0"/>
          </a:p>
          <a:p>
            <a:r>
              <a:rPr lang="en-US" altLang="ko" dirty="0" err="1"/>
              <a:t>dotnet</a:t>
            </a:r>
            <a:r>
              <a:rPr lang="en-US" altLang="ko" dirty="0"/>
              <a:t> build</a:t>
            </a:r>
            <a:endParaRPr lang="ko" altLang="en-US" dirty="0"/>
          </a:p>
          <a:p>
            <a:r>
              <a:rPr lang="en-US" altLang="ko" dirty="0" err="1"/>
              <a:t>dotnet</a:t>
            </a:r>
            <a:r>
              <a:rPr lang="en-US" altLang="ko" dirty="0"/>
              <a:t> run </a:t>
            </a:r>
            <a:endParaRPr lang="ko" altLang="en-US" dirty="0"/>
          </a:p>
          <a:p>
            <a:endParaRPr lang="ko-KR" altLang="en-US" dirty="0"/>
          </a:p>
        </p:txBody>
      </p:sp>
    </p:spTree>
    <p:extLst>
      <p:ext uri="{BB962C8B-B14F-4D97-AF65-F5344CB8AC3E}">
        <p14:creationId xmlns:p14="http://schemas.microsoft.com/office/powerpoint/2010/main" val="817100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download</a:t>
            </a:r>
            <a:endParaRPr lang="ko-KR" altLang="en-US" dirty="0"/>
          </a:p>
        </p:txBody>
      </p:sp>
      <p:sp>
        <p:nvSpPr>
          <p:cNvPr id="3" name="내용 개체 틀 2"/>
          <p:cNvSpPr>
            <a:spLocks noGrp="1"/>
          </p:cNvSpPr>
          <p:nvPr>
            <p:ph idx="1"/>
          </p:nvPr>
        </p:nvSpPr>
        <p:spPr/>
        <p:txBody>
          <a:bodyPr>
            <a:normAutofit/>
          </a:bodyPr>
          <a:lstStyle/>
          <a:p>
            <a:r>
              <a:rPr lang="en-US" altLang="ko-KR" dirty="0" smtClean="0"/>
              <a:t>AZ storage explorer</a:t>
            </a:r>
          </a:p>
          <a:p>
            <a:pPr lvl="1"/>
            <a:r>
              <a:rPr lang="en-US" altLang="ko">
                <a:hlinkClick r:id="rId2"/>
              </a:rPr>
              <a:t>https://azure.microsoft.com/en-us/features/storage-explorer/</a:t>
            </a:r>
            <a:r>
              <a:rPr lang="en-US" altLang="ko-KR"/>
              <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2245</TotalTime>
  <Words>6404</Words>
  <Application>Microsoft Office PowerPoint</Application>
  <PresentationFormat>와이드스크린</PresentationFormat>
  <Paragraphs>1084</Paragraphs>
  <Slides>120</Slides>
  <Notes>36</Notes>
  <HiddenSlides>2</HiddenSlides>
  <MMClips>0</MMClips>
  <ScaleCrop>false</ScaleCrop>
  <HeadingPairs>
    <vt:vector size="6" baseType="variant">
      <vt:variant>
        <vt:lpstr>사용한 글꼴</vt:lpstr>
      </vt:variant>
      <vt:variant>
        <vt:i4>26</vt:i4>
      </vt:variant>
      <vt:variant>
        <vt:lpstr>테마</vt:lpstr>
      </vt:variant>
      <vt:variant>
        <vt:i4>11</vt:i4>
      </vt:variant>
      <vt:variant>
        <vt:lpstr>슬라이드 제목</vt:lpstr>
      </vt:variant>
      <vt:variant>
        <vt:i4>120</vt:i4>
      </vt:variant>
    </vt:vector>
  </HeadingPairs>
  <TitlesOfParts>
    <vt:vector size="157" baseType="lpstr">
      <vt:lpstr>Abadi</vt:lpstr>
      <vt:lpstr>Helvetica Neue</vt:lpstr>
      <vt:lpstr>MetaNormalLF-Roman</vt:lpstr>
      <vt:lpstr>Quattrocento Sans</vt:lpstr>
      <vt:lpstr>Segoe Pro Light</vt:lpstr>
      <vt:lpstr>굴림</vt:lpstr>
      <vt:lpstr>나눔명조</vt:lpstr>
      <vt:lpstr>나눔바른고딕 Light</vt:lpstr>
      <vt:lpstr>나눔스퀘어</vt:lpstr>
      <vt:lpstr>나눔스퀘어 ExtraBold</vt:lpstr>
      <vt:lpstr>맑은 고딕</vt:lpstr>
      <vt:lpstr>서울남산체 B</vt:lpstr>
      <vt:lpstr>서울남산체 L</vt:lpstr>
      <vt:lpstr>Arial</vt:lpstr>
      <vt:lpstr>Calibri</vt:lpstr>
      <vt:lpstr>Century Gothic</vt:lpstr>
      <vt:lpstr>Consolas</vt:lpstr>
      <vt:lpstr>Helvetica</vt:lpstr>
      <vt:lpstr>Segoe UI</vt:lpstr>
      <vt:lpstr>Segoe UI Light</vt:lpstr>
      <vt:lpstr>Segoe UI Semibold</vt:lpstr>
      <vt:lpstr>Segoe UI Semilight</vt:lpstr>
      <vt:lpstr>Segoe UI Symbol</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PowerPoint 프레젠테이션</vt:lpstr>
      <vt:lpstr>GitHub</vt:lpstr>
      <vt:lpstr>PowerPoint 프레젠테이션</vt:lpstr>
      <vt:lpstr>PowerPoint 프레젠테이션</vt:lpstr>
      <vt:lpstr>git push error</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Azure VM</vt:lpstr>
      <vt:lpstr>Azure VM</vt:lpstr>
      <vt:lpstr>VM </vt:lpstr>
      <vt:lpstr>PowerPoint 프레젠테이션</vt:lpstr>
      <vt:lpstr>PowerPoint 프레젠테이션</vt:lpstr>
      <vt:lpstr>PowerPoint 프레젠테이션</vt:lpstr>
      <vt:lpstr>Azure VM - webserver</vt:lpstr>
      <vt:lpstr>VM - webserver</vt:lpstr>
      <vt:lpstr>putty</vt:lpstr>
      <vt:lpstr>Python3 in VM </vt:lpstr>
      <vt:lpstr>PowerPoint 프레젠테이션</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PowerPoint 프레젠테이션</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PowerPoint 프레젠테이션</vt:lpstr>
      <vt:lpstr>download</vt:lpstr>
      <vt:lpstr>Azure 설명서</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user</cp:lastModifiedBy>
  <cp:revision>225</cp:revision>
  <dcterms:created xsi:type="dcterms:W3CDTF">2019-12-23T00:32:35Z</dcterms:created>
  <dcterms:modified xsi:type="dcterms:W3CDTF">2021-07-15T13:59:29Z</dcterms:modified>
</cp:coreProperties>
</file>